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12F913-A8B3-4F1C-8D84-D977F14FF734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9689B29-42E0-4F78-927A-CE0B66D76AD3}">
      <dgm:prSet phldrT="[Texto]" custT="1"/>
      <dgm:spPr/>
      <dgm:t>
        <a:bodyPr/>
        <a:lstStyle/>
        <a:p>
          <a:pPr algn="ctr"/>
          <a:r>
            <a:rPr lang="es-ES" sz="1600" dirty="0" smtClean="0"/>
            <a:t>La compasión </a:t>
          </a:r>
          <a:r>
            <a:rPr lang="es-ES" sz="1600" dirty="0" smtClean="0">
              <a:latin typeface="Arial" panose="020B0604020202020204" pitchFamily="34" charset="0"/>
              <a:cs typeface="Arial" panose="020B0604020202020204" pitchFamily="34" charset="0"/>
            </a:rPr>
            <a:t>y la gracia desde el marco de la fe</a:t>
          </a:r>
        </a:p>
        <a:p>
          <a:pPr algn="ctr"/>
          <a:r>
            <a:rPr lang="es-ES" sz="1100" dirty="0" smtClean="0">
              <a:latin typeface="Arial" panose="020B0604020202020204" pitchFamily="34" charset="0"/>
              <a:cs typeface="Arial" panose="020B0604020202020204" pitchFamily="34" charset="0"/>
            </a:rPr>
            <a:t>(mensajeros de esperanza, Jesús el modelo)</a:t>
          </a:r>
          <a:endParaRPr lang="es-ES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81EFD2-4723-436E-9B18-120D9FE7823F}" type="parTrans" cxnId="{919DC2FD-83F8-4666-B440-FA45FA647684}">
      <dgm:prSet/>
      <dgm:spPr/>
      <dgm:t>
        <a:bodyPr/>
        <a:lstStyle/>
        <a:p>
          <a:endParaRPr lang="es-ES"/>
        </a:p>
      </dgm:t>
    </dgm:pt>
    <dgm:pt modelId="{7B9EF209-DF8E-4D33-9D70-2A10081F448C}" type="sibTrans" cxnId="{919DC2FD-83F8-4666-B440-FA45FA647684}">
      <dgm:prSet/>
      <dgm:spPr/>
      <dgm:t>
        <a:bodyPr/>
        <a:lstStyle/>
        <a:p>
          <a:endParaRPr lang="es-ES"/>
        </a:p>
      </dgm:t>
    </dgm:pt>
    <dgm:pt modelId="{DB284C3E-72D7-4E88-8598-A45D35958C82}">
      <dgm:prSet phldrT="[Texto]" custT="1"/>
      <dgm:spPr/>
      <dgm:t>
        <a:bodyPr/>
        <a:lstStyle/>
        <a:p>
          <a:pPr algn="ctr"/>
          <a:r>
            <a:rPr lang="es-ES" sz="1600" dirty="0" smtClean="0"/>
            <a:t>Reconocer nuestros pecados,</a:t>
          </a:r>
        </a:p>
        <a:p>
          <a:pPr algn="ctr"/>
          <a:r>
            <a:rPr lang="es-ES" sz="1100" dirty="0" smtClean="0"/>
            <a:t>(Condición del humano,</a:t>
          </a:r>
        </a:p>
        <a:p>
          <a:pPr algn="ctr"/>
          <a:r>
            <a:rPr lang="es-ES" sz="1100" dirty="0" smtClean="0"/>
            <a:t>Construir puentes )</a:t>
          </a:r>
          <a:endParaRPr lang="es-ES" sz="1100" dirty="0"/>
        </a:p>
      </dgm:t>
    </dgm:pt>
    <dgm:pt modelId="{1740035A-13C5-4F2A-87F4-5E83CCE0BA3B}" type="parTrans" cxnId="{9E61266C-8B7B-4EA2-898C-20703FBD0425}">
      <dgm:prSet/>
      <dgm:spPr/>
      <dgm:t>
        <a:bodyPr/>
        <a:lstStyle/>
        <a:p>
          <a:endParaRPr lang="es-ES"/>
        </a:p>
      </dgm:t>
    </dgm:pt>
    <dgm:pt modelId="{A48DEECC-98B4-4084-B6C1-68E4973816B4}" type="sibTrans" cxnId="{9E61266C-8B7B-4EA2-898C-20703FBD0425}">
      <dgm:prSet/>
      <dgm:spPr/>
      <dgm:t>
        <a:bodyPr/>
        <a:lstStyle/>
        <a:p>
          <a:endParaRPr lang="es-ES"/>
        </a:p>
      </dgm:t>
    </dgm:pt>
    <dgm:pt modelId="{DE3BCE0B-CA4E-46BB-BB6B-446627B8C6BF}">
      <dgm:prSet phldrT="[Texto]" custT="1"/>
      <dgm:spPr/>
      <dgm:t>
        <a:bodyPr/>
        <a:lstStyle/>
        <a:p>
          <a:pPr algn="ctr"/>
          <a:r>
            <a:rPr lang="es-ES" sz="1600" dirty="0" smtClean="0"/>
            <a:t>Resplandecer como luminares</a:t>
          </a:r>
        </a:p>
        <a:p>
          <a:pPr algn="ctr"/>
          <a:r>
            <a:rPr lang="es-ES" sz="1100" dirty="0" smtClean="0"/>
            <a:t>(Llamados a ser “luz” actuando en unidad)</a:t>
          </a:r>
          <a:endParaRPr lang="es-ES" sz="1100" dirty="0"/>
        </a:p>
      </dgm:t>
    </dgm:pt>
    <dgm:pt modelId="{0D80057B-D2C4-4079-9325-4CFEDD3D3496}" type="parTrans" cxnId="{764A17A6-236E-4786-8E3C-9B9A4A986DA3}">
      <dgm:prSet/>
      <dgm:spPr/>
      <dgm:t>
        <a:bodyPr/>
        <a:lstStyle/>
        <a:p>
          <a:endParaRPr lang="es-ES"/>
        </a:p>
      </dgm:t>
    </dgm:pt>
    <dgm:pt modelId="{F475B097-5B0F-4C40-B217-F0BA75848375}" type="sibTrans" cxnId="{764A17A6-236E-4786-8E3C-9B9A4A986DA3}">
      <dgm:prSet/>
      <dgm:spPr/>
      <dgm:t>
        <a:bodyPr/>
        <a:lstStyle/>
        <a:p>
          <a:endParaRPr lang="es-ES"/>
        </a:p>
      </dgm:t>
    </dgm:pt>
    <dgm:pt modelId="{D607BC97-3369-4F08-A1F4-A7DB5FCB934F}">
      <dgm:prSet phldrT="[Texto]" custT="1"/>
      <dgm:spPr/>
      <dgm:t>
        <a:bodyPr/>
        <a:lstStyle/>
        <a:p>
          <a:pPr algn="ctr"/>
          <a:r>
            <a:rPr lang="es-ES" sz="1600" dirty="0" smtClean="0"/>
            <a:t>Agentes de transformación</a:t>
          </a:r>
        </a:p>
        <a:p>
          <a:pPr algn="ctr"/>
          <a:r>
            <a:rPr lang="es-ES" sz="1100" dirty="0" smtClean="0"/>
            <a:t>(somos “sal  de la tierra”</a:t>
          </a:r>
        </a:p>
        <a:p>
          <a:pPr algn="ctr"/>
          <a:r>
            <a:rPr lang="es-ES" sz="1100" dirty="0" smtClean="0"/>
            <a:t>Dando honor a </a:t>
          </a:r>
          <a:r>
            <a:rPr lang="es-ES" sz="1100" dirty="0" err="1" smtClean="0"/>
            <a:t>DIos</a:t>
          </a:r>
          <a:r>
            <a:rPr lang="es-ES" sz="1100" dirty="0" smtClean="0"/>
            <a:t>)</a:t>
          </a:r>
          <a:endParaRPr lang="es-ES" sz="1100" dirty="0"/>
        </a:p>
      </dgm:t>
    </dgm:pt>
    <dgm:pt modelId="{1AEBB557-F4FC-433A-8FA7-6E89DDD904EC}" type="parTrans" cxnId="{5BBF3E5B-C28F-4F91-AF04-EF6F2D1C5CDE}">
      <dgm:prSet/>
      <dgm:spPr/>
      <dgm:t>
        <a:bodyPr/>
        <a:lstStyle/>
        <a:p>
          <a:endParaRPr lang="es-ES"/>
        </a:p>
      </dgm:t>
    </dgm:pt>
    <dgm:pt modelId="{FEA85B2A-F62A-4403-9B72-E74AD6FD5CB3}" type="sibTrans" cxnId="{5BBF3E5B-C28F-4F91-AF04-EF6F2D1C5CDE}">
      <dgm:prSet/>
      <dgm:spPr/>
      <dgm:t>
        <a:bodyPr/>
        <a:lstStyle/>
        <a:p>
          <a:endParaRPr lang="es-ES"/>
        </a:p>
      </dgm:t>
    </dgm:pt>
    <dgm:pt modelId="{A314BE38-3D84-4F4D-874C-70DB87CCF084}" type="pres">
      <dgm:prSet presAssocID="{DE12F913-A8B3-4F1C-8D84-D977F14FF734}" presName="arrowDiagram" presStyleCnt="0">
        <dgm:presLayoutVars>
          <dgm:chMax val="5"/>
          <dgm:dir/>
          <dgm:resizeHandles val="exact"/>
        </dgm:presLayoutVars>
      </dgm:prSet>
      <dgm:spPr/>
    </dgm:pt>
    <dgm:pt modelId="{BC8B5659-3DDC-4E54-AC38-66215D137724}" type="pres">
      <dgm:prSet presAssocID="{DE12F913-A8B3-4F1C-8D84-D977F14FF734}" presName="arrow" presStyleLbl="bgShp" presStyleIdx="0" presStyleCnt="1" custLinFactNeighborY="-6939"/>
      <dgm:spPr/>
    </dgm:pt>
    <dgm:pt modelId="{C3EE9689-7298-4386-AA94-A1CBDCE4AA81}" type="pres">
      <dgm:prSet presAssocID="{DE12F913-A8B3-4F1C-8D84-D977F14FF734}" presName="arrowDiagram4" presStyleCnt="0"/>
      <dgm:spPr/>
    </dgm:pt>
    <dgm:pt modelId="{01E63A37-FF63-46C8-82CF-1943E47834E9}" type="pres">
      <dgm:prSet presAssocID="{19689B29-42E0-4F78-927A-CE0B66D76AD3}" presName="bullet4a" presStyleLbl="node1" presStyleIdx="0" presStyleCnt="4"/>
      <dgm:spPr/>
    </dgm:pt>
    <dgm:pt modelId="{86ADFFF1-499E-4A27-8FC8-C2385D677305}" type="pres">
      <dgm:prSet presAssocID="{19689B29-42E0-4F78-927A-CE0B66D76AD3}" presName="textBox4a" presStyleLbl="revTx" presStyleIdx="0" presStyleCnt="4" custScaleX="174663" custLinFactNeighborX="-28301" custLinFactNeighborY="24678">
        <dgm:presLayoutVars>
          <dgm:bulletEnabled val="1"/>
        </dgm:presLayoutVars>
      </dgm:prSet>
      <dgm:spPr/>
    </dgm:pt>
    <dgm:pt modelId="{E0C89CB4-971C-4F82-835E-974DEA7037B3}" type="pres">
      <dgm:prSet presAssocID="{DB284C3E-72D7-4E88-8598-A45D35958C82}" presName="bullet4b" presStyleLbl="node1" presStyleIdx="1" presStyleCnt="4"/>
      <dgm:spPr/>
    </dgm:pt>
    <dgm:pt modelId="{511A0E0B-887F-4368-A955-94EBD74CEC04}" type="pres">
      <dgm:prSet presAssocID="{DB284C3E-72D7-4E88-8598-A45D35958C82}" presName="textBox4b" presStyleLbl="revTx" presStyleIdx="1" presStyleCnt="4" custScaleX="142888" custLinFactNeighborX="-10037" custLinFactNeighborY="11350">
        <dgm:presLayoutVars>
          <dgm:bulletEnabled val="1"/>
        </dgm:presLayoutVars>
      </dgm:prSet>
      <dgm:spPr/>
    </dgm:pt>
    <dgm:pt modelId="{5C547227-189F-4A80-89B3-B78735745E26}" type="pres">
      <dgm:prSet presAssocID="{DE3BCE0B-CA4E-46BB-BB6B-446627B8C6BF}" presName="bullet4c" presStyleLbl="node1" presStyleIdx="2" presStyleCnt="4"/>
      <dgm:spPr/>
    </dgm:pt>
    <dgm:pt modelId="{D64E24C1-5A3C-40DC-92B4-A2E97DDF7092}" type="pres">
      <dgm:prSet presAssocID="{DE3BCE0B-CA4E-46BB-BB6B-446627B8C6BF}" presName="textBox4c" presStyleLbl="revTx" presStyleIdx="2" presStyleCnt="4" custScaleX="137098" custLinFactNeighborX="-3523" custLinFactNeighborY="42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4AF7B3-A108-4B75-897D-C0D031DA3651}" type="pres">
      <dgm:prSet presAssocID="{D607BC97-3369-4F08-A1F4-A7DB5FCB934F}" presName="bullet4d" presStyleLbl="node1" presStyleIdx="3" presStyleCnt="4"/>
      <dgm:spPr/>
    </dgm:pt>
    <dgm:pt modelId="{6527C020-E629-4FBF-A485-D61B513A7756}" type="pres">
      <dgm:prSet presAssocID="{D607BC97-3369-4F08-A1F4-A7DB5FCB934F}" presName="textBox4d" presStyleLbl="revTx" presStyleIdx="3" presStyleCnt="4" custScaleX="159137" custLinFactNeighborY="3660">
        <dgm:presLayoutVars>
          <dgm:bulletEnabled val="1"/>
        </dgm:presLayoutVars>
      </dgm:prSet>
      <dgm:spPr/>
    </dgm:pt>
  </dgm:ptLst>
  <dgm:cxnLst>
    <dgm:cxn modelId="{9E61266C-8B7B-4EA2-898C-20703FBD0425}" srcId="{DE12F913-A8B3-4F1C-8D84-D977F14FF734}" destId="{DB284C3E-72D7-4E88-8598-A45D35958C82}" srcOrd="1" destOrd="0" parTransId="{1740035A-13C5-4F2A-87F4-5E83CCE0BA3B}" sibTransId="{A48DEECC-98B4-4084-B6C1-68E4973816B4}"/>
    <dgm:cxn modelId="{C76166D6-EB48-4EC4-9A3D-F71A832877E0}" type="presOf" srcId="{D607BC97-3369-4F08-A1F4-A7DB5FCB934F}" destId="{6527C020-E629-4FBF-A485-D61B513A7756}" srcOrd="0" destOrd="0" presId="urn:microsoft.com/office/officeart/2005/8/layout/arrow2"/>
    <dgm:cxn modelId="{06A68B76-2A4A-46D6-91E8-D4AC5A89C2C5}" type="presOf" srcId="{DE12F913-A8B3-4F1C-8D84-D977F14FF734}" destId="{A314BE38-3D84-4F4D-874C-70DB87CCF084}" srcOrd="0" destOrd="0" presId="urn:microsoft.com/office/officeart/2005/8/layout/arrow2"/>
    <dgm:cxn modelId="{84ECB583-FD73-4485-997D-4F0778863EA9}" type="presOf" srcId="{DE3BCE0B-CA4E-46BB-BB6B-446627B8C6BF}" destId="{D64E24C1-5A3C-40DC-92B4-A2E97DDF7092}" srcOrd="0" destOrd="0" presId="urn:microsoft.com/office/officeart/2005/8/layout/arrow2"/>
    <dgm:cxn modelId="{5BBF3E5B-C28F-4F91-AF04-EF6F2D1C5CDE}" srcId="{DE12F913-A8B3-4F1C-8D84-D977F14FF734}" destId="{D607BC97-3369-4F08-A1F4-A7DB5FCB934F}" srcOrd="3" destOrd="0" parTransId="{1AEBB557-F4FC-433A-8FA7-6E89DDD904EC}" sibTransId="{FEA85B2A-F62A-4403-9B72-E74AD6FD5CB3}"/>
    <dgm:cxn modelId="{764A17A6-236E-4786-8E3C-9B9A4A986DA3}" srcId="{DE12F913-A8B3-4F1C-8D84-D977F14FF734}" destId="{DE3BCE0B-CA4E-46BB-BB6B-446627B8C6BF}" srcOrd="2" destOrd="0" parTransId="{0D80057B-D2C4-4079-9325-4CFEDD3D3496}" sibTransId="{F475B097-5B0F-4C40-B217-F0BA75848375}"/>
    <dgm:cxn modelId="{DE8D8750-9802-49F5-986E-ABBE1DD3515A}" type="presOf" srcId="{DB284C3E-72D7-4E88-8598-A45D35958C82}" destId="{511A0E0B-887F-4368-A955-94EBD74CEC04}" srcOrd="0" destOrd="0" presId="urn:microsoft.com/office/officeart/2005/8/layout/arrow2"/>
    <dgm:cxn modelId="{919DC2FD-83F8-4666-B440-FA45FA647684}" srcId="{DE12F913-A8B3-4F1C-8D84-D977F14FF734}" destId="{19689B29-42E0-4F78-927A-CE0B66D76AD3}" srcOrd="0" destOrd="0" parTransId="{9481EFD2-4723-436E-9B18-120D9FE7823F}" sibTransId="{7B9EF209-DF8E-4D33-9D70-2A10081F448C}"/>
    <dgm:cxn modelId="{2333AFE8-CDE1-4E05-A8A8-F7286FB13910}" type="presOf" srcId="{19689B29-42E0-4F78-927A-CE0B66D76AD3}" destId="{86ADFFF1-499E-4A27-8FC8-C2385D677305}" srcOrd="0" destOrd="0" presId="urn:microsoft.com/office/officeart/2005/8/layout/arrow2"/>
    <dgm:cxn modelId="{CF5809D7-A1FF-47BC-B313-A37F61A03B5D}" type="presParOf" srcId="{A314BE38-3D84-4F4D-874C-70DB87CCF084}" destId="{BC8B5659-3DDC-4E54-AC38-66215D137724}" srcOrd="0" destOrd="0" presId="urn:microsoft.com/office/officeart/2005/8/layout/arrow2"/>
    <dgm:cxn modelId="{355F2C87-4A78-4E38-B4A2-6F87FBD6E0F2}" type="presParOf" srcId="{A314BE38-3D84-4F4D-874C-70DB87CCF084}" destId="{C3EE9689-7298-4386-AA94-A1CBDCE4AA81}" srcOrd="1" destOrd="0" presId="urn:microsoft.com/office/officeart/2005/8/layout/arrow2"/>
    <dgm:cxn modelId="{649469EE-100B-497E-8E3B-1B414F06B087}" type="presParOf" srcId="{C3EE9689-7298-4386-AA94-A1CBDCE4AA81}" destId="{01E63A37-FF63-46C8-82CF-1943E47834E9}" srcOrd="0" destOrd="0" presId="urn:microsoft.com/office/officeart/2005/8/layout/arrow2"/>
    <dgm:cxn modelId="{7353EC99-A6BA-402C-9E41-ECDA4C577CB8}" type="presParOf" srcId="{C3EE9689-7298-4386-AA94-A1CBDCE4AA81}" destId="{86ADFFF1-499E-4A27-8FC8-C2385D677305}" srcOrd="1" destOrd="0" presId="urn:microsoft.com/office/officeart/2005/8/layout/arrow2"/>
    <dgm:cxn modelId="{4812B29B-67AC-4ADB-9B38-319F55511676}" type="presParOf" srcId="{C3EE9689-7298-4386-AA94-A1CBDCE4AA81}" destId="{E0C89CB4-971C-4F82-835E-974DEA7037B3}" srcOrd="2" destOrd="0" presId="urn:microsoft.com/office/officeart/2005/8/layout/arrow2"/>
    <dgm:cxn modelId="{FA0B1684-EABE-4FBB-80D3-5EA19B0BAD38}" type="presParOf" srcId="{C3EE9689-7298-4386-AA94-A1CBDCE4AA81}" destId="{511A0E0B-887F-4368-A955-94EBD74CEC04}" srcOrd="3" destOrd="0" presId="urn:microsoft.com/office/officeart/2005/8/layout/arrow2"/>
    <dgm:cxn modelId="{C24F6CB1-6972-4088-B1B3-05CCF734FB46}" type="presParOf" srcId="{C3EE9689-7298-4386-AA94-A1CBDCE4AA81}" destId="{5C547227-189F-4A80-89B3-B78735745E26}" srcOrd="4" destOrd="0" presId="urn:microsoft.com/office/officeart/2005/8/layout/arrow2"/>
    <dgm:cxn modelId="{08F537D6-FFBB-44BC-BAB0-1FD49E20F291}" type="presParOf" srcId="{C3EE9689-7298-4386-AA94-A1CBDCE4AA81}" destId="{D64E24C1-5A3C-40DC-92B4-A2E97DDF7092}" srcOrd="5" destOrd="0" presId="urn:microsoft.com/office/officeart/2005/8/layout/arrow2"/>
    <dgm:cxn modelId="{7A5D2852-9410-4476-BBDE-53F47EEFA9D0}" type="presParOf" srcId="{C3EE9689-7298-4386-AA94-A1CBDCE4AA81}" destId="{184AF7B3-A108-4B75-897D-C0D031DA3651}" srcOrd="6" destOrd="0" presId="urn:microsoft.com/office/officeart/2005/8/layout/arrow2"/>
    <dgm:cxn modelId="{F31F4B89-BAA7-4362-A9C9-F98C305A5AC0}" type="presParOf" srcId="{C3EE9689-7298-4386-AA94-A1CBDCE4AA81}" destId="{6527C020-E629-4FBF-A485-D61B513A7756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C1C824-E0CD-41B4-A64D-7FBEAF2BA32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EE6D207-5382-457C-B5A6-8FA58AF4566E}">
      <dgm:prSet custT="1"/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</a:rPr>
            <a:t>Humildad. </a:t>
          </a:r>
          <a:r>
            <a:rPr lang="es-VE" sz="1600" b="1" dirty="0" smtClean="0">
              <a:solidFill>
                <a:schemeClr val="tx1"/>
              </a:solidFill>
            </a:rPr>
            <a:t>Ser conscientes de “la viga en nuestro propio ojo” (Mt. 7:3)</a:t>
          </a:r>
          <a:endParaRPr lang="es-ES" sz="1600" b="1" dirty="0">
            <a:solidFill>
              <a:schemeClr val="tx1"/>
            </a:solidFill>
          </a:endParaRPr>
        </a:p>
      </dgm:t>
    </dgm:pt>
    <dgm:pt modelId="{283297C2-4599-4AB7-A961-997C96C4926E}" type="parTrans" cxnId="{C1863899-EB7E-4AAD-ADC2-624A5C4E7185}">
      <dgm:prSet/>
      <dgm:spPr/>
      <dgm:t>
        <a:bodyPr/>
        <a:lstStyle/>
        <a:p>
          <a:endParaRPr lang="es-ES"/>
        </a:p>
      </dgm:t>
    </dgm:pt>
    <dgm:pt modelId="{1E642698-9094-473A-BA16-95F55E548937}" type="sibTrans" cxnId="{C1863899-EB7E-4AAD-ADC2-624A5C4E7185}">
      <dgm:prSet/>
      <dgm:spPr/>
      <dgm:t>
        <a:bodyPr/>
        <a:lstStyle/>
        <a:p>
          <a:endParaRPr lang="es-ES"/>
        </a:p>
      </dgm:t>
    </dgm:pt>
    <dgm:pt modelId="{2CBFD765-FC24-4E3A-90C1-1F090ADE5306}">
      <dgm:prSet phldrT="[Texto]" custT="1"/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</a:rPr>
            <a:t>Motivaciones limpias.</a:t>
          </a:r>
          <a:r>
            <a:rPr lang="es-VE" sz="1400" b="1" dirty="0" smtClean="0">
              <a:solidFill>
                <a:schemeClr val="tx1"/>
              </a:solidFill>
            </a:rPr>
            <a:t>“El que habla de sí mismo busca su propia gloria; pero el que busca la gloria del que le envió, éste es verdadero”. (Juan 7:18).</a:t>
          </a:r>
          <a:endParaRPr lang="es-ES" sz="1400" b="1" dirty="0">
            <a:solidFill>
              <a:schemeClr val="tx1"/>
            </a:solidFill>
          </a:endParaRPr>
        </a:p>
      </dgm:t>
    </dgm:pt>
    <dgm:pt modelId="{3C4C7D70-34B7-45AE-9776-C735CFBFEBC7}" type="parTrans" cxnId="{DCC400A6-E0C7-4169-A965-1358CAE31267}">
      <dgm:prSet/>
      <dgm:spPr/>
      <dgm:t>
        <a:bodyPr/>
        <a:lstStyle/>
        <a:p>
          <a:endParaRPr lang="es-ES"/>
        </a:p>
      </dgm:t>
    </dgm:pt>
    <dgm:pt modelId="{C18A8E66-5687-47B4-BF1C-B7143D14C98F}" type="sibTrans" cxnId="{DCC400A6-E0C7-4169-A965-1358CAE31267}">
      <dgm:prSet/>
      <dgm:spPr/>
      <dgm:t>
        <a:bodyPr/>
        <a:lstStyle/>
        <a:p>
          <a:endParaRPr lang="es-ES"/>
        </a:p>
      </dgm:t>
    </dgm:pt>
    <dgm:pt modelId="{BD9F3F6C-9886-4939-99B6-F9CA4E96731B}">
      <dgm:prSet phldrT="[Texto]" custT="1"/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</a:rPr>
            <a:t>Gozo. </a:t>
          </a:r>
          <a:r>
            <a:rPr lang="es-VE" sz="1600" b="1" dirty="0" smtClean="0">
              <a:solidFill>
                <a:schemeClr val="tx1"/>
              </a:solidFill>
            </a:rPr>
            <a:t>Es el gozo que surge de hacer la obra del Padre y glorificarle (Juan 17:4)</a:t>
          </a:r>
          <a:endParaRPr lang="es-ES" sz="1600" b="1" dirty="0">
            <a:solidFill>
              <a:schemeClr val="tx1"/>
            </a:solidFill>
          </a:endParaRPr>
        </a:p>
      </dgm:t>
    </dgm:pt>
    <dgm:pt modelId="{3C02BC16-A32A-486A-8E30-60A48EE84032}" type="parTrans" cxnId="{530C599E-CD7F-437B-939F-C90F18B34D05}">
      <dgm:prSet/>
      <dgm:spPr/>
      <dgm:t>
        <a:bodyPr/>
        <a:lstStyle/>
        <a:p>
          <a:endParaRPr lang="es-ES"/>
        </a:p>
      </dgm:t>
    </dgm:pt>
    <dgm:pt modelId="{A5502324-F3BE-4093-85C8-94DD3BB79C87}" type="sibTrans" cxnId="{530C599E-CD7F-437B-939F-C90F18B34D05}">
      <dgm:prSet/>
      <dgm:spPr/>
      <dgm:t>
        <a:bodyPr/>
        <a:lstStyle/>
        <a:p>
          <a:endParaRPr lang="es-ES"/>
        </a:p>
      </dgm:t>
    </dgm:pt>
    <dgm:pt modelId="{DC9EEA6E-0799-4A43-99D0-170297A9351D}" type="pres">
      <dgm:prSet presAssocID="{E5C1C824-E0CD-41B4-A64D-7FBEAF2BA322}" presName="Name0" presStyleCnt="0">
        <dgm:presLayoutVars>
          <dgm:chMax val="7"/>
          <dgm:chPref val="7"/>
          <dgm:dir/>
        </dgm:presLayoutVars>
      </dgm:prSet>
      <dgm:spPr/>
    </dgm:pt>
    <dgm:pt modelId="{FEB298BE-4D8A-484A-87D1-2B9CC57CD8ED}" type="pres">
      <dgm:prSet presAssocID="{E5C1C824-E0CD-41B4-A64D-7FBEAF2BA322}" presName="Name1" presStyleCnt="0"/>
      <dgm:spPr/>
    </dgm:pt>
    <dgm:pt modelId="{B1DD3FB8-6DBB-457B-AD4A-582559A85CCC}" type="pres">
      <dgm:prSet presAssocID="{E5C1C824-E0CD-41B4-A64D-7FBEAF2BA322}" presName="cycle" presStyleCnt="0"/>
      <dgm:spPr/>
    </dgm:pt>
    <dgm:pt modelId="{E70BA37D-EE15-49E1-A639-4F84D99B3C85}" type="pres">
      <dgm:prSet presAssocID="{E5C1C824-E0CD-41B4-A64D-7FBEAF2BA322}" presName="srcNode" presStyleLbl="node1" presStyleIdx="0" presStyleCnt="3"/>
      <dgm:spPr/>
    </dgm:pt>
    <dgm:pt modelId="{F1831DFF-8EB1-449E-88F7-EB332783B598}" type="pres">
      <dgm:prSet presAssocID="{E5C1C824-E0CD-41B4-A64D-7FBEAF2BA322}" presName="conn" presStyleLbl="parChTrans1D2" presStyleIdx="0" presStyleCnt="1"/>
      <dgm:spPr/>
    </dgm:pt>
    <dgm:pt modelId="{628792E0-B623-4AD4-B1B6-1DF3FC5DB163}" type="pres">
      <dgm:prSet presAssocID="{E5C1C824-E0CD-41B4-A64D-7FBEAF2BA322}" presName="extraNode" presStyleLbl="node1" presStyleIdx="0" presStyleCnt="3"/>
      <dgm:spPr/>
    </dgm:pt>
    <dgm:pt modelId="{F9B03F51-2DB0-4887-A258-A8A44159A93C}" type="pres">
      <dgm:prSet presAssocID="{E5C1C824-E0CD-41B4-A64D-7FBEAF2BA322}" presName="dstNode" presStyleLbl="node1" presStyleIdx="0" presStyleCnt="3"/>
      <dgm:spPr/>
    </dgm:pt>
    <dgm:pt modelId="{9EC2548A-B125-4119-A264-2C83EA54ECBC}" type="pres">
      <dgm:prSet presAssocID="{0EE6D207-5382-457C-B5A6-8FA58AF4566E}" presName="text_1" presStyleLbl="node1" presStyleIdx="0" presStyleCnt="3" custScaleY="1302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95ACF0-1664-4CA8-ADD5-CC50ABBAACA6}" type="pres">
      <dgm:prSet presAssocID="{0EE6D207-5382-457C-B5A6-8FA58AF4566E}" presName="accent_1" presStyleCnt="0"/>
      <dgm:spPr/>
    </dgm:pt>
    <dgm:pt modelId="{A59B71DD-D11B-4104-84FC-9B212AA6F30B}" type="pres">
      <dgm:prSet presAssocID="{0EE6D207-5382-457C-B5A6-8FA58AF4566E}" presName="accentRepeatNode" presStyleLbl="solidFgAcc1" presStyleIdx="0" presStyleCnt="3"/>
      <dgm:spPr/>
    </dgm:pt>
    <dgm:pt modelId="{86260CE0-9114-492F-919F-B602682A24F4}" type="pres">
      <dgm:prSet presAssocID="{2CBFD765-FC24-4E3A-90C1-1F090ADE5306}" presName="text_2" presStyleLbl="node1" presStyleIdx="1" presStyleCnt="3" custScaleY="166667" custLinFactNeighborX="42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4A14B4-9A39-480F-BF27-9BD511B293F4}" type="pres">
      <dgm:prSet presAssocID="{2CBFD765-FC24-4E3A-90C1-1F090ADE5306}" presName="accent_2" presStyleCnt="0"/>
      <dgm:spPr/>
    </dgm:pt>
    <dgm:pt modelId="{2F295C21-7AB3-47A1-AE2D-63E4B10B86E4}" type="pres">
      <dgm:prSet presAssocID="{2CBFD765-FC24-4E3A-90C1-1F090ADE5306}" presName="accentRepeatNode" presStyleLbl="solidFgAcc1" presStyleIdx="1" presStyleCnt="3"/>
      <dgm:spPr/>
    </dgm:pt>
    <dgm:pt modelId="{9A22E96F-9ABE-4907-999F-03E4E499D7CD}" type="pres">
      <dgm:prSet presAssocID="{BD9F3F6C-9886-4939-99B6-F9CA4E96731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DE629C-928D-4CE2-A069-95B05D3E121F}" type="pres">
      <dgm:prSet presAssocID="{BD9F3F6C-9886-4939-99B6-F9CA4E96731B}" presName="accent_3" presStyleCnt="0"/>
      <dgm:spPr/>
    </dgm:pt>
    <dgm:pt modelId="{C8D34246-3782-455D-B7C4-7B1CC8684FC5}" type="pres">
      <dgm:prSet presAssocID="{BD9F3F6C-9886-4939-99B6-F9CA4E96731B}" presName="accentRepeatNode" presStyleLbl="solidFgAcc1" presStyleIdx="2" presStyleCnt="3"/>
      <dgm:spPr/>
    </dgm:pt>
  </dgm:ptLst>
  <dgm:cxnLst>
    <dgm:cxn modelId="{DCC400A6-E0C7-4169-A965-1358CAE31267}" srcId="{E5C1C824-E0CD-41B4-A64D-7FBEAF2BA322}" destId="{2CBFD765-FC24-4E3A-90C1-1F090ADE5306}" srcOrd="1" destOrd="0" parTransId="{3C4C7D70-34B7-45AE-9776-C735CFBFEBC7}" sibTransId="{C18A8E66-5687-47B4-BF1C-B7143D14C98F}"/>
    <dgm:cxn modelId="{530C599E-CD7F-437B-939F-C90F18B34D05}" srcId="{E5C1C824-E0CD-41B4-A64D-7FBEAF2BA322}" destId="{BD9F3F6C-9886-4939-99B6-F9CA4E96731B}" srcOrd="2" destOrd="0" parTransId="{3C02BC16-A32A-486A-8E30-60A48EE84032}" sibTransId="{A5502324-F3BE-4093-85C8-94DD3BB79C87}"/>
    <dgm:cxn modelId="{C1863899-EB7E-4AAD-ADC2-624A5C4E7185}" srcId="{E5C1C824-E0CD-41B4-A64D-7FBEAF2BA322}" destId="{0EE6D207-5382-457C-B5A6-8FA58AF4566E}" srcOrd="0" destOrd="0" parTransId="{283297C2-4599-4AB7-A961-997C96C4926E}" sibTransId="{1E642698-9094-473A-BA16-95F55E548937}"/>
    <dgm:cxn modelId="{A0A50B99-A3C1-4B81-BF61-7CD10EAA83A1}" type="presOf" srcId="{0EE6D207-5382-457C-B5A6-8FA58AF4566E}" destId="{9EC2548A-B125-4119-A264-2C83EA54ECBC}" srcOrd="0" destOrd="0" presId="urn:microsoft.com/office/officeart/2008/layout/VerticalCurvedList"/>
    <dgm:cxn modelId="{678FCF31-130E-4900-9EC4-D7F539B6393B}" type="presOf" srcId="{E5C1C824-E0CD-41B4-A64D-7FBEAF2BA322}" destId="{DC9EEA6E-0799-4A43-99D0-170297A9351D}" srcOrd="0" destOrd="0" presId="urn:microsoft.com/office/officeart/2008/layout/VerticalCurvedList"/>
    <dgm:cxn modelId="{5E9103D4-9D74-4C04-91F5-1F9A29196C9F}" type="presOf" srcId="{2CBFD765-FC24-4E3A-90C1-1F090ADE5306}" destId="{86260CE0-9114-492F-919F-B602682A24F4}" srcOrd="0" destOrd="0" presId="urn:microsoft.com/office/officeart/2008/layout/VerticalCurvedList"/>
    <dgm:cxn modelId="{6D8E76E6-DB7F-442E-880A-7240FD5F6E26}" type="presOf" srcId="{BD9F3F6C-9886-4939-99B6-F9CA4E96731B}" destId="{9A22E96F-9ABE-4907-999F-03E4E499D7CD}" srcOrd="0" destOrd="0" presId="urn:microsoft.com/office/officeart/2008/layout/VerticalCurvedList"/>
    <dgm:cxn modelId="{0A29CE16-3CC1-408B-BA91-399DC65D2D61}" type="presOf" srcId="{1E642698-9094-473A-BA16-95F55E548937}" destId="{F1831DFF-8EB1-449E-88F7-EB332783B598}" srcOrd="0" destOrd="0" presId="urn:microsoft.com/office/officeart/2008/layout/VerticalCurvedList"/>
    <dgm:cxn modelId="{513D249B-62B8-43B6-8ABA-A6816F095172}" type="presParOf" srcId="{DC9EEA6E-0799-4A43-99D0-170297A9351D}" destId="{FEB298BE-4D8A-484A-87D1-2B9CC57CD8ED}" srcOrd="0" destOrd="0" presId="urn:microsoft.com/office/officeart/2008/layout/VerticalCurvedList"/>
    <dgm:cxn modelId="{FF602318-8AB0-44CD-B688-0DD651CAF257}" type="presParOf" srcId="{FEB298BE-4D8A-484A-87D1-2B9CC57CD8ED}" destId="{B1DD3FB8-6DBB-457B-AD4A-582559A85CCC}" srcOrd="0" destOrd="0" presId="urn:microsoft.com/office/officeart/2008/layout/VerticalCurvedList"/>
    <dgm:cxn modelId="{D4F5079E-C105-4808-AB5B-66F2648081CB}" type="presParOf" srcId="{B1DD3FB8-6DBB-457B-AD4A-582559A85CCC}" destId="{E70BA37D-EE15-49E1-A639-4F84D99B3C85}" srcOrd="0" destOrd="0" presId="urn:microsoft.com/office/officeart/2008/layout/VerticalCurvedList"/>
    <dgm:cxn modelId="{81BEAC18-57CA-4AAB-AF4B-85AA25EF3306}" type="presParOf" srcId="{B1DD3FB8-6DBB-457B-AD4A-582559A85CCC}" destId="{F1831DFF-8EB1-449E-88F7-EB332783B598}" srcOrd="1" destOrd="0" presId="urn:microsoft.com/office/officeart/2008/layout/VerticalCurvedList"/>
    <dgm:cxn modelId="{AE44BBCA-C44E-45B4-8E58-20668132A962}" type="presParOf" srcId="{B1DD3FB8-6DBB-457B-AD4A-582559A85CCC}" destId="{628792E0-B623-4AD4-B1B6-1DF3FC5DB163}" srcOrd="2" destOrd="0" presId="urn:microsoft.com/office/officeart/2008/layout/VerticalCurvedList"/>
    <dgm:cxn modelId="{4E6E45CE-BFBF-49D3-9592-4D683711AC5B}" type="presParOf" srcId="{B1DD3FB8-6DBB-457B-AD4A-582559A85CCC}" destId="{F9B03F51-2DB0-4887-A258-A8A44159A93C}" srcOrd="3" destOrd="0" presId="urn:microsoft.com/office/officeart/2008/layout/VerticalCurvedList"/>
    <dgm:cxn modelId="{F0988EB0-A874-48BA-BAE1-4ACD46D16656}" type="presParOf" srcId="{FEB298BE-4D8A-484A-87D1-2B9CC57CD8ED}" destId="{9EC2548A-B125-4119-A264-2C83EA54ECBC}" srcOrd="1" destOrd="0" presId="urn:microsoft.com/office/officeart/2008/layout/VerticalCurvedList"/>
    <dgm:cxn modelId="{91F5921D-230D-4A72-ABC4-4D47B70041F9}" type="presParOf" srcId="{FEB298BE-4D8A-484A-87D1-2B9CC57CD8ED}" destId="{5195ACF0-1664-4CA8-ADD5-CC50ABBAACA6}" srcOrd="2" destOrd="0" presId="urn:microsoft.com/office/officeart/2008/layout/VerticalCurvedList"/>
    <dgm:cxn modelId="{9422A566-B0F2-4BF7-A868-7B2BB18213FE}" type="presParOf" srcId="{5195ACF0-1664-4CA8-ADD5-CC50ABBAACA6}" destId="{A59B71DD-D11B-4104-84FC-9B212AA6F30B}" srcOrd="0" destOrd="0" presId="urn:microsoft.com/office/officeart/2008/layout/VerticalCurvedList"/>
    <dgm:cxn modelId="{DBCD0363-D7C1-4FB2-82F7-8440B1C7DA11}" type="presParOf" srcId="{FEB298BE-4D8A-484A-87D1-2B9CC57CD8ED}" destId="{86260CE0-9114-492F-919F-B602682A24F4}" srcOrd="3" destOrd="0" presId="urn:microsoft.com/office/officeart/2008/layout/VerticalCurvedList"/>
    <dgm:cxn modelId="{AC158DE4-C70E-4A5F-B4FC-3291FD7395CF}" type="presParOf" srcId="{FEB298BE-4D8A-484A-87D1-2B9CC57CD8ED}" destId="{744A14B4-9A39-480F-BF27-9BD511B293F4}" srcOrd="4" destOrd="0" presId="urn:microsoft.com/office/officeart/2008/layout/VerticalCurvedList"/>
    <dgm:cxn modelId="{21624EE4-8995-4FD1-958F-0656C59BF425}" type="presParOf" srcId="{744A14B4-9A39-480F-BF27-9BD511B293F4}" destId="{2F295C21-7AB3-47A1-AE2D-63E4B10B86E4}" srcOrd="0" destOrd="0" presId="urn:microsoft.com/office/officeart/2008/layout/VerticalCurvedList"/>
    <dgm:cxn modelId="{39940E40-B6A9-4668-92AA-D16D22DE57BE}" type="presParOf" srcId="{FEB298BE-4D8A-484A-87D1-2B9CC57CD8ED}" destId="{9A22E96F-9ABE-4907-999F-03E4E499D7CD}" srcOrd="5" destOrd="0" presId="urn:microsoft.com/office/officeart/2008/layout/VerticalCurvedList"/>
    <dgm:cxn modelId="{BAF04551-DFC3-4F8D-B8F4-E81BA2998A09}" type="presParOf" srcId="{FEB298BE-4D8A-484A-87D1-2B9CC57CD8ED}" destId="{E4DE629C-928D-4CE2-A069-95B05D3E121F}" srcOrd="6" destOrd="0" presId="urn:microsoft.com/office/officeart/2008/layout/VerticalCurvedList"/>
    <dgm:cxn modelId="{496434CA-C60C-4EF4-AAD0-BFF283A57A19}" type="presParOf" srcId="{E4DE629C-928D-4CE2-A069-95B05D3E121F}" destId="{C8D34246-3782-455D-B7C4-7B1CC8684FC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069DFA-1551-49B8-95D9-22A283EFDE6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548A6AA-1FFD-4817-B081-7DA4A43651F2}">
      <dgm:prSet phldrT="[Texto]"/>
      <dgm:spPr/>
      <dgm:t>
        <a:bodyPr/>
        <a:lstStyle/>
        <a:p>
          <a:r>
            <a:rPr lang="es-ES" b="1" dirty="0" smtClean="0">
              <a:latin typeface="Century Gothic" panose="020B0502020202020204" pitchFamily="34" charset="0"/>
              <a:cs typeface="Arial" panose="020B0604020202020204" pitchFamily="34" charset="0"/>
            </a:rPr>
            <a:t>Construir puentes:</a:t>
          </a:r>
          <a:r>
            <a:rPr lang="es-VE" dirty="0" smtClean="0">
              <a:latin typeface="Century Gothic" panose="020B0502020202020204" pitchFamily="34" charset="0"/>
            </a:rPr>
            <a:t> Construyendo fuertes vínculos donde la gracia, el amor, la confianza y la fidelidad </a:t>
          </a:r>
          <a:r>
            <a:rPr lang="es-VE" dirty="0" err="1" smtClean="0">
              <a:latin typeface="Century Gothic" panose="020B0502020202020204" pitchFamily="34" charset="0"/>
            </a:rPr>
            <a:t>esn</a:t>
          </a:r>
          <a:r>
            <a:rPr lang="es-VE" dirty="0" smtClean="0">
              <a:latin typeface="Century Gothic" panose="020B0502020202020204" pitchFamily="34" charset="0"/>
            </a:rPr>
            <a:t> primordial</a:t>
          </a:r>
          <a:endParaRPr lang="es-ES" dirty="0">
            <a:latin typeface="Century Gothic" panose="020B0502020202020204" pitchFamily="34" charset="0"/>
          </a:endParaRPr>
        </a:p>
      </dgm:t>
    </dgm:pt>
    <dgm:pt modelId="{0AD1A798-ED1B-4D54-AEAF-E8091D777645}" type="parTrans" cxnId="{1A6D1AA3-F611-4492-B619-A582CC57DE64}">
      <dgm:prSet/>
      <dgm:spPr/>
      <dgm:t>
        <a:bodyPr/>
        <a:lstStyle/>
        <a:p>
          <a:endParaRPr lang="es-ES"/>
        </a:p>
      </dgm:t>
    </dgm:pt>
    <dgm:pt modelId="{3623CB71-FDEE-49F7-93E4-B2CD6EE01488}" type="sibTrans" cxnId="{1A6D1AA3-F611-4492-B619-A582CC57DE64}">
      <dgm:prSet/>
      <dgm:spPr/>
      <dgm:t>
        <a:bodyPr/>
        <a:lstStyle/>
        <a:p>
          <a:endParaRPr lang="es-ES"/>
        </a:p>
      </dgm:t>
    </dgm:pt>
    <dgm:pt modelId="{B7DDDD61-61F0-40A7-948B-8FD003ED99C5}">
      <dgm:prSet phldrT="[Texto]"/>
      <dgm:spPr/>
      <dgm:t>
        <a:bodyPr/>
        <a:lstStyle/>
        <a:p>
          <a:r>
            <a:rPr lang="es-VE" b="1" dirty="0" smtClean="0">
              <a:latin typeface="Century Gothic" panose="020B0502020202020204" pitchFamily="34" charset="0"/>
            </a:rPr>
            <a:t>Ser radicales y equilibrados al mismo tiempo:  </a:t>
          </a:r>
          <a:r>
            <a:rPr lang="es-VE" dirty="0" smtClean="0">
              <a:latin typeface="Century Gothic" panose="020B0502020202020204" pitchFamily="34" charset="0"/>
            </a:rPr>
            <a:t>Jesús fue radical porque profundizó en las raíces</a:t>
          </a:r>
          <a:endParaRPr lang="es-ES" dirty="0">
            <a:latin typeface="Century Gothic" panose="020B0502020202020204" pitchFamily="34" charset="0"/>
          </a:endParaRPr>
        </a:p>
      </dgm:t>
    </dgm:pt>
    <dgm:pt modelId="{4AF0347F-9EFF-4B63-8597-A080936F3453}" type="parTrans" cxnId="{0E649C2E-7734-493C-995B-566D42880953}">
      <dgm:prSet/>
      <dgm:spPr/>
      <dgm:t>
        <a:bodyPr/>
        <a:lstStyle/>
        <a:p>
          <a:endParaRPr lang="es-ES"/>
        </a:p>
      </dgm:t>
    </dgm:pt>
    <dgm:pt modelId="{6A1FCF97-5FA6-4D29-9B71-40E13831AB59}" type="sibTrans" cxnId="{0E649C2E-7734-493C-995B-566D42880953}">
      <dgm:prSet/>
      <dgm:spPr/>
      <dgm:t>
        <a:bodyPr/>
        <a:lstStyle/>
        <a:p>
          <a:endParaRPr lang="es-ES"/>
        </a:p>
      </dgm:t>
    </dgm:pt>
    <dgm:pt modelId="{31161147-D02E-4F19-B276-97B18E98B3B4}">
      <dgm:prSet phldrT="[Texto]"/>
      <dgm:spPr/>
      <dgm:t>
        <a:bodyPr/>
        <a:lstStyle/>
        <a:p>
          <a:r>
            <a:rPr lang="es-ES" b="1" dirty="0" smtClean="0">
              <a:latin typeface="Century Gothic" panose="020B0502020202020204" pitchFamily="34" charset="0"/>
            </a:rPr>
            <a:t>Ser mensajeros de esperanza: </a:t>
          </a:r>
          <a:r>
            <a:rPr lang="es-ES" b="0" dirty="0" smtClean="0">
              <a:latin typeface="Century Gothic" panose="020B0502020202020204" pitchFamily="34" charset="0"/>
            </a:rPr>
            <a:t>L</a:t>
          </a:r>
          <a:r>
            <a:rPr lang="es-VE" dirty="0" smtClean="0">
              <a:latin typeface="Century Gothic" panose="020B0502020202020204" pitchFamily="34" charset="0"/>
            </a:rPr>
            <a:t>a esperanza del Evangelio -una esperanza que no es utopía-</a:t>
          </a:r>
          <a:endParaRPr lang="es-ES" dirty="0">
            <a:latin typeface="Century Gothic" panose="020B0502020202020204" pitchFamily="34" charset="0"/>
          </a:endParaRPr>
        </a:p>
      </dgm:t>
    </dgm:pt>
    <dgm:pt modelId="{49BC95D5-A9CB-4AD0-9EAF-8F5EC3E94DAB}" type="parTrans" cxnId="{EABA1177-681C-427A-9C6F-549F2B84997C}">
      <dgm:prSet/>
      <dgm:spPr/>
      <dgm:t>
        <a:bodyPr/>
        <a:lstStyle/>
        <a:p>
          <a:endParaRPr lang="es-ES"/>
        </a:p>
      </dgm:t>
    </dgm:pt>
    <dgm:pt modelId="{03BB54CC-FEAD-4114-890C-A21D07457E8D}" type="sibTrans" cxnId="{EABA1177-681C-427A-9C6F-549F2B84997C}">
      <dgm:prSet/>
      <dgm:spPr/>
      <dgm:t>
        <a:bodyPr/>
        <a:lstStyle/>
        <a:p>
          <a:endParaRPr lang="es-ES"/>
        </a:p>
      </dgm:t>
    </dgm:pt>
    <dgm:pt modelId="{78A3D239-8FAD-481D-9FE7-6F3809E40EFF}" type="pres">
      <dgm:prSet presAssocID="{B7069DFA-1551-49B8-95D9-22A283EFDE64}" presName="rootnode" presStyleCnt="0">
        <dgm:presLayoutVars>
          <dgm:chMax/>
          <dgm:chPref/>
          <dgm:dir/>
          <dgm:animLvl val="lvl"/>
        </dgm:presLayoutVars>
      </dgm:prSet>
      <dgm:spPr/>
    </dgm:pt>
    <dgm:pt modelId="{FCED72FC-6A9D-41E9-94B4-6C430A487CAE}" type="pres">
      <dgm:prSet presAssocID="{E548A6AA-1FFD-4817-B081-7DA4A43651F2}" presName="composite" presStyleCnt="0"/>
      <dgm:spPr/>
    </dgm:pt>
    <dgm:pt modelId="{62C417EE-22EB-4943-BA21-16374E1119BB}" type="pres">
      <dgm:prSet presAssocID="{E548A6AA-1FFD-4817-B081-7DA4A43651F2}" presName="LShape" presStyleLbl="alignNode1" presStyleIdx="0" presStyleCnt="5"/>
      <dgm:spPr/>
    </dgm:pt>
    <dgm:pt modelId="{AA4CEA5D-CC84-4AD2-B801-0EC27B8C989A}" type="pres">
      <dgm:prSet presAssocID="{E548A6AA-1FFD-4817-B081-7DA4A43651F2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B11610-4EBA-46E7-95BA-E657A368626C}" type="pres">
      <dgm:prSet presAssocID="{E548A6AA-1FFD-4817-B081-7DA4A43651F2}" presName="Triangle" presStyleLbl="alignNode1" presStyleIdx="1" presStyleCnt="5"/>
      <dgm:spPr/>
    </dgm:pt>
    <dgm:pt modelId="{E00D5D9D-82FD-4D01-B942-2EABDE4DAE45}" type="pres">
      <dgm:prSet presAssocID="{3623CB71-FDEE-49F7-93E4-B2CD6EE01488}" presName="sibTrans" presStyleCnt="0"/>
      <dgm:spPr/>
    </dgm:pt>
    <dgm:pt modelId="{55F24656-CB8D-4122-A463-38B1A8A75E8C}" type="pres">
      <dgm:prSet presAssocID="{3623CB71-FDEE-49F7-93E4-B2CD6EE01488}" presName="space" presStyleCnt="0"/>
      <dgm:spPr/>
    </dgm:pt>
    <dgm:pt modelId="{7EB4828C-4A94-4B27-BC15-52CFA5A24517}" type="pres">
      <dgm:prSet presAssocID="{B7DDDD61-61F0-40A7-948B-8FD003ED99C5}" presName="composite" presStyleCnt="0"/>
      <dgm:spPr/>
    </dgm:pt>
    <dgm:pt modelId="{848D853F-6E44-47BC-9807-FB6B051ACCF8}" type="pres">
      <dgm:prSet presAssocID="{B7DDDD61-61F0-40A7-948B-8FD003ED99C5}" presName="LShape" presStyleLbl="alignNode1" presStyleIdx="2" presStyleCnt="5"/>
      <dgm:spPr/>
    </dgm:pt>
    <dgm:pt modelId="{63123DA9-50DF-4FC7-8E9D-CD43C343916F}" type="pres">
      <dgm:prSet presAssocID="{B7DDDD61-61F0-40A7-948B-8FD003ED99C5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B9445F-6C93-4D8A-9313-F029A44157DA}" type="pres">
      <dgm:prSet presAssocID="{B7DDDD61-61F0-40A7-948B-8FD003ED99C5}" presName="Triangle" presStyleLbl="alignNode1" presStyleIdx="3" presStyleCnt="5"/>
      <dgm:spPr/>
    </dgm:pt>
    <dgm:pt modelId="{120F78DC-468F-49C4-981F-CE6F5B7914B0}" type="pres">
      <dgm:prSet presAssocID="{6A1FCF97-5FA6-4D29-9B71-40E13831AB59}" presName="sibTrans" presStyleCnt="0"/>
      <dgm:spPr/>
    </dgm:pt>
    <dgm:pt modelId="{E8AF1975-1E3B-4DFD-A6F0-2BCC7FB0AAE6}" type="pres">
      <dgm:prSet presAssocID="{6A1FCF97-5FA6-4D29-9B71-40E13831AB59}" presName="space" presStyleCnt="0"/>
      <dgm:spPr/>
    </dgm:pt>
    <dgm:pt modelId="{051D0C5D-E4F2-4BF8-BD66-E2C1B8B15653}" type="pres">
      <dgm:prSet presAssocID="{31161147-D02E-4F19-B276-97B18E98B3B4}" presName="composite" presStyleCnt="0"/>
      <dgm:spPr/>
    </dgm:pt>
    <dgm:pt modelId="{916232AE-ED3C-42A5-A6DF-985523A9E254}" type="pres">
      <dgm:prSet presAssocID="{31161147-D02E-4F19-B276-97B18E98B3B4}" presName="LShape" presStyleLbl="alignNode1" presStyleIdx="4" presStyleCnt="5"/>
      <dgm:spPr/>
    </dgm:pt>
    <dgm:pt modelId="{69997A60-FE7C-423F-B102-7AC5002E70ED}" type="pres">
      <dgm:prSet presAssocID="{31161147-D02E-4F19-B276-97B18E98B3B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C346400-1EB6-457A-B21B-63C8D2E426D3}" type="presOf" srcId="{B7069DFA-1551-49B8-95D9-22A283EFDE64}" destId="{78A3D239-8FAD-481D-9FE7-6F3809E40EFF}" srcOrd="0" destOrd="0" presId="urn:microsoft.com/office/officeart/2009/3/layout/StepUpProcess"/>
    <dgm:cxn modelId="{F9584880-7723-4558-8040-9E6E05BE456F}" type="presOf" srcId="{31161147-D02E-4F19-B276-97B18E98B3B4}" destId="{69997A60-FE7C-423F-B102-7AC5002E70ED}" srcOrd="0" destOrd="0" presId="urn:microsoft.com/office/officeart/2009/3/layout/StepUpProcess"/>
    <dgm:cxn modelId="{0E649C2E-7734-493C-995B-566D42880953}" srcId="{B7069DFA-1551-49B8-95D9-22A283EFDE64}" destId="{B7DDDD61-61F0-40A7-948B-8FD003ED99C5}" srcOrd="1" destOrd="0" parTransId="{4AF0347F-9EFF-4B63-8597-A080936F3453}" sibTransId="{6A1FCF97-5FA6-4D29-9B71-40E13831AB59}"/>
    <dgm:cxn modelId="{EABA1177-681C-427A-9C6F-549F2B84997C}" srcId="{B7069DFA-1551-49B8-95D9-22A283EFDE64}" destId="{31161147-D02E-4F19-B276-97B18E98B3B4}" srcOrd="2" destOrd="0" parTransId="{49BC95D5-A9CB-4AD0-9EAF-8F5EC3E94DAB}" sibTransId="{03BB54CC-FEAD-4114-890C-A21D07457E8D}"/>
    <dgm:cxn modelId="{1698F7E0-F0C7-42FE-B67B-A74C26B76ED7}" type="presOf" srcId="{B7DDDD61-61F0-40A7-948B-8FD003ED99C5}" destId="{63123DA9-50DF-4FC7-8E9D-CD43C343916F}" srcOrd="0" destOrd="0" presId="urn:microsoft.com/office/officeart/2009/3/layout/StepUpProcess"/>
    <dgm:cxn modelId="{59EB7F94-1D3A-4F0E-8111-7B28E735BACB}" type="presOf" srcId="{E548A6AA-1FFD-4817-B081-7DA4A43651F2}" destId="{AA4CEA5D-CC84-4AD2-B801-0EC27B8C989A}" srcOrd="0" destOrd="0" presId="urn:microsoft.com/office/officeart/2009/3/layout/StepUpProcess"/>
    <dgm:cxn modelId="{1A6D1AA3-F611-4492-B619-A582CC57DE64}" srcId="{B7069DFA-1551-49B8-95D9-22A283EFDE64}" destId="{E548A6AA-1FFD-4817-B081-7DA4A43651F2}" srcOrd="0" destOrd="0" parTransId="{0AD1A798-ED1B-4D54-AEAF-E8091D777645}" sibTransId="{3623CB71-FDEE-49F7-93E4-B2CD6EE01488}"/>
    <dgm:cxn modelId="{0D9ED7B5-5657-427E-B3C4-7F7D4F4DD856}" type="presParOf" srcId="{78A3D239-8FAD-481D-9FE7-6F3809E40EFF}" destId="{FCED72FC-6A9D-41E9-94B4-6C430A487CAE}" srcOrd="0" destOrd="0" presId="urn:microsoft.com/office/officeart/2009/3/layout/StepUpProcess"/>
    <dgm:cxn modelId="{C0A6BDA6-BCC7-4365-AED7-0FC396E31A6B}" type="presParOf" srcId="{FCED72FC-6A9D-41E9-94B4-6C430A487CAE}" destId="{62C417EE-22EB-4943-BA21-16374E1119BB}" srcOrd="0" destOrd="0" presId="urn:microsoft.com/office/officeart/2009/3/layout/StepUpProcess"/>
    <dgm:cxn modelId="{D4207EDC-08EE-462B-96DC-6268B7243E78}" type="presParOf" srcId="{FCED72FC-6A9D-41E9-94B4-6C430A487CAE}" destId="{AA4CEA5D-CC84-4AD2-B801-0EC27B8C989A}" srcOrd="1" destOrd="0" presId="urn:microsoft.com/office/officeart/2009/3/layout/StepUpProcess"/>
    <dgm:cxn modelId="{336F96BD-41C2-486A-B08A-CD2275165494}" type="presParOf" srcId="{FCED72FC-6A9D-41E9-94B4-6C430A487CAE}" destId="{1DB11610-4EBA-46E7-95BA-E657A368626C}" srcOrd="2" destOrd="0" presId="urn:microsoft.com/office/officeart/2009/3/layout/StepUpProcess"/>
    <dgm:cxn modelId="{75351DFD-A12E-4083-BAB2-FCB1E535D883}" type="presParOf" srcId="{78A3D239-8FAD-481D-9FE7-6F3809E40EFF}" destId="{E00D5D9D-82FD-4D01-B942-2EABDE4DAE45}" srcOrd="1" destOrd="0" presId="urn:microsoft.com/office/officeart/2009/3/layout/StepUpProcess"/>
    <dgm:cxn modelId="{81544C03-C344-48D4-87DC-3256ED672C92}" type="presParOf" srcId="{E00D5D9D-82FD-4D01-B942-2EABDE4DAE45}" destId="{55F24656-CB8D-4122-A463-38B1A8A75E8C}" srcOrd="0" destOrd="0" presId="urn:microsoft.com/office/officeart/2009/3/layout/StepUpProcess"/>
    <dgm:cxn modelId="{62606E94-20FF-4E26-B0B5-097CAA1B14C6}" type="presParOf" srcId="{78A3D239-8FAD-481D-9FE7-6F3809E40EFF}" destId="{7EB4828C-4A94-4B27-BC15-52CFA5A24517}" srcOrd="2" destOrd="0" presId="urn:microsoft.com/office/officeart/2009/3/layout/StepUpProcess"/>
    <dgm:cxn modelId="{23D06844-40D6-44F3-823D-F2E9150BA1F9}" type="presParOf" srcId="{7EB4828C-4A94-4B27-BC15-52CFA5A24517}" destId="{848D853F-6E44-47BC-9807-FB6B051ACCF8}" srcOrd="0" destOrd="0" presId="urn:microsoft.com/office/officeart/2009/3/layout/StepUpProcess"/>
    <dgm:cxn modelId="{170ED282-1066-408F-B589-1AD1018DE285}" type="presParOf" srcId="{7EB4828C-4A94-4B27-BC15-52CFA5A24517}" destId="{63123DA9-50DF-4FC7-8E9D-CD43C343916F}" srcOrd="1" destOrd="0" presId="urn:microsoft.com/office/officeart/2009/3/layout/StepUpProcess"/>
    <dgm:cxn modelId="{11602F7C-61A4-43BF-A135-C38C8DB1E124}" type="presParOf" srcId="{7EB4828C-4A94-4B27-BC15-52CFA5A24517}" destId="{72B9445F-6C93-4D8A-9313-F029A44157DA}" srcOrd="2" destOrd="0" presId="urn:microsoft.com/office/officeart/2009/3/layout/StepUpProcess"/>
    <dgm:cxn modelId="{B7E057FC-A2A3-42F4-916F-A6CCBC9FA1B0}" type="presParOf" srcId="{78A3D239-8FAD-481D-9FE7-6F3809E40EFF}" destId="{120F78DC-468F-49C4-981F-CE6F5B7914B0}" srcOrd="3" destOrd="0" presId="urn:microsoft.com/office/officeart/2009/3/layout/StepUpProcess"/>
    <dgm:cxn modelId="{3BDCF1E7-2989-4C56-B8ED-EDEF7BEC3DD6}" type="presParOf" srcId="{120F78DC-468F-49C4-981F-CE6F5B7914B0}" destId="{E8AF1975-1E3B-4DFD-A6F0-2BCC7FB0AAE6}" srcOrd="0" destOrd="0" presId="urn:microsoft.com/office/officeart/2009/3/layout/StepUpProcess"/>
    <dgm:cxn modelId="{ACA19D38-2E5E-492C-B4C6-5545B4F9424F}" type="presParOf" srcId="{78A3D239-8FAD-481D-9FE7-6F3809E40EFF}" destId="{051D0C5D-E4F2-4BF8-BD66-E2C1B8B15653}" srcOrd="4" destOrd="0" presId="urn:microsoft.com/office/officeart/2009/3/layout/StepUpProcess"/>
    <dgm:cxn modelId="{04E13C7A-B047-4174-BD7C-6ACF841E6C6F}" type="presParOf" srcId="{051D0C5D-E4F2-4BF8-BD66-E2C1B8B15653}" destId="{916232AE-ED3C-42A5-A6DF-985523A9E254}" srcOrd="0" destOrd="0" presId="urn:microsoft.com/office/officeart/2009/3/layout/StepUpProcess"/>
    <dgm:cxn modelId="{85E775C2-C37C-4A96-B3FF-6FCD262F963A}" type="presParOf" srcId="{051D0C5D-E4F2-4BF8-BD66-E2C1B8B15653}" destId="{69997A60-FE7C-423F-B102-7AC5002E70E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BF9A05-EBFD-4933-9CF8-412CB8EE5A56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1F7B640-520E-4540-9F58-F1745E20668D}">
      <dgm:prSet phldrT="[Texto]"/>
      <dgm:spPr/>
      <dgm:t>
        <a:bodyPr/>
        <a:lstStyle/>
        <a:p>
          <a:r>
            <a:rPr lang="es-ES" b="1" dirty="0" smtClean="0">
              <a:latin typeface="Century Gothic" panose="020B0502020202020204" pitchFamily="34" charset="0"/>
            </a:rPr>
            <a:t>La responsabilidad: rendir cuentas</a:t>
          </a:r>
          <a:endParaRPr lang="es-ES" b="1" dirty="0">
            <a:latin typeface="Century Gothic" panose="020B0502020202020204" pitchFamily="34" charset="0"/>
          </a:endParaRPr>
        </a:p>
      </dgm:t>
    </dgm:pt>
    <dgm:pt modelId="{8CF57DCD-7C12-4AF2-A9A1-115A98B0096C}" type="parTrans" cxnId="{54AC3197-F1C3-452B-84A2-685C6289AD13}">
      <dgm:prSet/>
      <dgm:spPr/>
      <dgm:t>
        <a:bodyPr/>
        <a:lstStyle/>
        <a:p>
          <a:endParaRPr lang="es-ES"/>
        </a:p>
      </dgm:t>
    </dgm:pt>
    <dgm:pt modelId="{27E53C8F-BBD2-4479-914D-8464C2E56305}" type="sibTrans" cxnId="{54AC3197-F1C3-452B-84A2-685C6289AD13}">
      <dgm:prSet/>
      <dgm:spPr/>
      <dgm:t>
        <a:bodyPr/>
        <a:lstStyle/>
        <a:p>
          <a:endParaRPr lang="es-ES"/>
        </a:p>
      </dgm:t>
    </dgm:pt>
    <dgm:pt modelId="{77CB52E5-AEF5-45EB-B015-7F8FDE5A1702}">
      <dgm:prSet phldrT="[Texto]" custT="1"/>
      <dgm:spPr/>
      <dgm:t>
        <a:bodyPr/>
        <a:lstStyle/>
        <a:p>
          <a:r>
            <a:rPr lang="es-VE" sz="1400" b="1" dirty="0" smtClean="0">
              <a:latin typeface="Century Gothic" panose="020B0502020202020204" pitchFamily="34" charset="0"/>
            </a:rPr>
            <a:t>La profesionalidad y la verdad</a:t>
          </a:r>
          <a:endParaRPr lang="es-ES" sz="1400" b="1" dirty="0">
            <a:latin typeface="Century Gothic" panose="020B0502020202020204" pitchFamily="34" charset="0"/>
          </a:endParaRPr>
        </a:p>
      </dgm:t>
    </dgm:pt>
    <dgm:pt modelId="{74F19E22-28D7-4C3B-9E26-D6395B8AD23B}" type="sibTrans" cxnId="{164EBE97-3F2E-4E0A-8BDE-6F3108171B2B}">
      <dgm:prSet/>
      <dgm:spPr/>
      <dgm:t>
        <a:bodyPr/>
        <a:lstStyle/>
        <a:p>
          <a:endParaRPr lang="es-ES"/>
        </a:p>
      </dgm:t>
    </dgm:pt>
    <dgm:pt modelId="{BDD6F484-3BBD-4D3F-BD7A-5DCE34270B4E}" type="parTrans" cxnId="{164EBE97-3F2E-4E0A-8BDE-6F3108171B2B}">
      <dgm:prSet/>
      <dgm:spPr/>
      <dgm:t>
        <a:bodyPr/>
        <a:lstStyle/>
        <a:p>
          <a:endParaRPr lang="es-ES"/>
        </a:p>
      </dgm:t>
    </dgm:pt>
    <dgm:pt modelId="{8C61CCC6-CAFF-428F-8584-BC3D40CB650F}">
      <dgm:prSet phldrT="[Texto]" custT="1"/>
      <dgm:spPr/>
      <dgm:t>
        <a:bodyPr/>
        <a:lstStyle/>
        <a:p>
          <a:r>
            <a:rPr lang="es-VE" sz="1300" b="1" dirty="0" smtClean="0">
              <a:latin typeface="Century Gothic" panose="020B0502020202020204" pitchFamily="34" charset="0"/>
            </a:rPr>
            <a:t>El </a:t>
          </a:r>
          <a:r>
            <a:rPr lang="es-VE" sz="1400" b="1" dirty="0" smtClean="0">
              <a:latin typeface="Century Gothic" panose="020B0502020202020204" pitchFamily="34" charset="0"/>
            </a:rPr>
            <a:t>apoyo</a:t>
          </a:r>
          <a:r>
            <a:rPr lang="es-VE" sz="1300" b="1" dirty="0" smtClean="0">
              <a:latin typeface="Century Gothic" panose="020B0502020202020204" pitchFamily="34" charset="0"/>
            </a:rPr>
            <a:t> de la Iglesia</a:t>
          </a:r>
          <a:endParaRPr lang="es-ES" sz="1300" b="1" dirty="0">
            <a:latin typeface="Century Gothic" panose="020B0502020202020204" pitchFamily="34" charset="0"/>
          </a:endParaRPr>
        </a:p>
      </dgm:t>
    </dgm:pt>
    <dgm:pt modelId="{354C51F1-B918-4A34-AD40-5388C32A519F}" type="sibTrans" cxnId="{D6DEE4FD-5155-4AD0-BAB6-6FB9BDAD5982}">
      <dgm:prSet/>
      <dgm:spPr/>
      <dgm:t>
        <a:bodyPr/>
        <a:lstStyle/>
        <a:p>
          <a:endParaRPr lang="es-ES"/>
        </a:p>
      </dgm:t>
    </dgm:pt>
    <dgm:pt modelId="{2990216E-E44E-447C-BCFE-D1F412080E32}" type="parTrans" cxnId="{D6DEE4FD-5155-4AD0-BAB6-6FB9BDAD5982}">
      <dgm:prSet/>
      <dgm:spPr/>
      <dgm:t>
        <a:bodyPr/>
        <a:lstStyle/>
        <a:p>
          <a:endParaRPr lang="es-ES"/>
        </a:p>
      </dgm:t>
    </dgm:pt>
    <dgm:pt modelId="{8CDDAAF7-6975-41B6-B247-0C60D2FA420D}">
      <dgm:prSet phldrT="[Texto]" custT="1"/>
      <dgm:spPr/>
      <dgm:t>
        <a:bodyPr/>
        <a:lstStyle/>
        <a:p>
          <a:r>
            <a:rPr lang="es-ES" sz="1400" b="1" dirty="0" smtClean="0">
              <a:latin typeface="Century Gothic" panose="020B0502020202020204" pitchFamily="34" charset="0"/>
            </a:rPr>
            <a:t>La independencia política</a:t>
          </a:r>
          <a:endParaRPr lang="es-ES" sz="1400" b="1" dirty="0">
            <a:latin typeface="Century Gothic" panose="020B0502020202020204" pitchFamily="34" charset="0"/>
          </a:endParaRPr>
        </a:p>
      </dgm:t>
    </dgm:pt>
    <dgm:pt modelId="{838B259C-3005-4198-B099-2EA403B3F265}" type="parTrans" cxnId="{7548F45E-990A-4075-AC9C-4CAD3ACF6CBF}">
      <dgm:prSet/>
      <dgm:spPr/>
      <dgm:t>
        <a:bodyPr/>
        <a:lstStyle/>
        <a:p>
          <a:endParaRPr lang="es-ES"/>
        </a:p>
      </dgm:t>
    </dgm:pt>
    <dgm:pt modelId="{02D1FD00-9CFD-4D54-B4E6-FCDAF9A03370}" type="sibTrans" cxnId="{7548F45E-990A-4075-AC9C-4CAD3ACF6CBF}">
      <dgm:prSet/>
      <dgm:spPr/>
      <dgm:t>
        <a:bodyPr/>
        <a:lstStyle/>
        <a:p>
          <a:endParaRPr lang="es-ES"/>
        </a:p>
      </dgm:t>
    </dgm:pt>
    <dgm:pt modelId="{1457C293-1AFD-4501-A4CC-793D59536DA5}" type="pres">
      <dgm:prSet presAssocID="{59BF9A05-EBFD-4933-9CF8-412CB8EE5A56}" presName="Name0" presStyleCnt="0">
        <dgm:presLayoutVars>
          <dgm:dir/>
          <dgm:animLvl val="lvl"/>
          <dgm:resizeHandles val="exact"/>
        </dgm:presLayoutVars>
      </dgm:prSet>
      <dgm:spPr/>
    </dgm:pt>
    <dgm:pt modelId="{F288A698-740A-4B84-B160-6DC11ABD8871}" type="pres">
      <dgm:prSet presAssocID="{59BF9A05-EBFD-4933-9CF8-412CB8EE5A56}" presName="dummy" presStyleCnt="0"/>
      <dgm:spPr/>
    </dgm:pt>
    <dgm:pt modelId="{49F5825B-8092-45AC-8502-7A4C4047AAA5}" type="pres">
      <dgm:prSet presAssocID="{59BF9A05-EBFD-4933-9CF8-412CB8EE5A56}" presName="linH" presStyleCnt="0"/>
      <dgm:spPr/>
    </dgm:pt>
    <dgm:pt modelId="{EAA81A22-E7FA-4EB5-9276-6F29A4CA206E}" type="pres">
      <dgm:prSet presAssocID="{59BF9A05-EBFD-4933-9CF8-412CB8EE5A56}" presName="padding1" presStyleCnt="0"/>
      <dgm:spPr/>
    </dgm:pt>
    <dgm:pt modelId="{F8DA20B1-B234-4D9D-8279-A3BEA359C8AA}" type="pres">
      <dgm:prSet presAssocID="{77CB52E5-AEF5-45EB-B015-7F8FDE5A1702}" presName="linV" presStyleCnt="0"/>
      <dgm:spPr/>
    </dgm:pt>
    <dgm:pt modelId="{62D140DC-D5AF-4306-8424-2F5358BF8F52}" type="pres">
      <dgm:prSet presAssocID="{77CB52E5-AEF5-45EB-B015-7F8FDE5A1702}" presName="spVertical1" presStyleCnt="0"/>
      <dgm:spPr/>
    </dgm:pt>
    <dgm:pt modelId="{C900DB53-692B-4405-AE25-CF3C7F770AE6}" type="pres">
      <dgm:prSet presAssocID="{77CB52E5-AEF5-45EB-B015-7F8FDE5A1702}" presName="parTx" presStyleLbl="revTx" presStyleIdx="0" presStyleCnt="4" custLinFactNeighborX="-10494" custLinFactNeighborY="-209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086542-1C42-4369-8F85-1B4CD84281E8}" type="pres">
      <dgm:prSet presAssocID="{77CB52E5-AEF5-45EB-B015-7F8FDE5A1702}" presName="spVertical2" presStyleCnt="0"/>
      <dgm:spPr/>
    </dgm:pt>
    <dgm:pt modelId="{937B3006-2BCD-422D-B8F2-D5396070C510}" type="pres">
      <dgm:prSet presAssocID="{77CB52E5-AEF5-45EB-B015-7F8FDE5A1702}" presName="spVertical3" presStyleCnt="0"/>
      <dgm:spPr/>
    </dgm:pt>
    <dgm:pt modelId="{7478248B-5C15-476B-B126-69CEFA6E08A3}" type="pres">
      <dgm:prSet presAssocID="{74F19E22-28D7-4C3B-9E26-D6395B8AD23B}" presName="space" presStyleCnt="0"/>
      <dgm:spPr/>
    </dgm:pt>
    <dgm:pt modelId="{8E09CC03-554A-465D-B02F-1A1156AFC78D}" type="pres">
      <dgm:prSet presAssocID="{8CDDAAF7-6975-41B6-B247-0C60D2FA420D}" presName="linV" presStyleCnt="0"/>
      <dgm:spPr/>
    </dgm:pt>
    <dgm:pt modelId="{FA2E566F-4C46-492A-86A6-58D83F3702BC}" type="pres">
      <dgm:prSet presAssocID="{8CDDAAF7-6975-41B6-B247-0C60D2FA420D}" presName="spVertical1" presStyleCnt="0"/>
      <dgm:spPr/>
    </dgm:pt>
    <dgm:pt modelId="{1F4AF8D4-960C-4046-9E9C-961CD668481B}" type="pres">
      <dgm:prSet presAssocID="{8CDDAAF7-6975-41B6-B247-0C60D2FA420D}" presName="parTx" presStyleLbl="revTx" presStyleIdx="1" presStyleCnt="4" custLinFactNeighborX="439" custLinFactNeighborY="-279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5CECB0-91AB-4541-8C90-A5AC14C3C20A}" type="pres">
      <dgm:prSet presAssocID="{8CDDAAF7-6975-41B6-B247-0C60D2FA420D}" presName="spVertical2" presStyleCnt="0"/>
      <dgm:spPr/>
    </dgm:pt>
    <dgm:pt modelId="{EE7DF1AB-FD2A-4FCA-9021-2570B7D9D5D4}" type="pres">
      <dgm:prSet presAssocID="{8CDDAAF7-6975-41B6-B247-0C60D2FA420D}" presName="spVertical3" presStyleCnt="0"/>
      <dgm:spPr/>
    </dgm:pt>
    <dgm:pt modelId="{442AA9D0-6443-47EE-8456-D536AB4A2754}" type="pres">
      <dgm:prSet presAssocID="{02D1FD00-9CFD-4D54-B4E6-FCDAF9A03370}" presName="space" presStyleCnt="0"/>
      <dgm:spPr/>
    </dgm:pt>
    <dgm:pt modelId="{CAE28EF5-8707-4F32-A109-17B4560366A0}" type="pres">
      <dgm:prSet presAssocID="{8C61CCC6-CAFF-428F-8584-BC3D40CB650F}" presName="linV" presStyleCnt="0"/>
      <dgm:spPr/>
    </dgm:pt>
    <dgm:pt modelId="{39B6CAFF-626E-4EBC-A439-EDD75A9D4515}" type="pres">
      <dgm:prSet presAssocID="{8C61CCC6-CAFF-428F-8584-BC3D40CB650F}" presName="spVertical1" presStyleCnt="0"/>
      <dgm:spPr/>
    </dgm:pt>
    <dgm:pt modelId="{D2414A86-92CA-4950-969F-05DECBE93061}" type="pres">
      <dgm:prSet presAssocID="{8C61CCC6-CAFF-428F-8584-BC3D40CB650F}" presName="parTx" presStyleLbl="revTx" presStyleIdx="2" presStyleCnt="4" custLinFactNeighborX="1634" custLinFactNeighborY="-3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A0601A-86A9-4E26-9173-2F42C21FE521}" type="pres">
      <dgm:prSet presAssocID="{8C61CCC6-CAFF-428F-8584-BC3D40CB650F}" presName="spVertical2" presStyleCnt="0"/>
      <dgm:spPr/>
    </dgm:pt>
    <dgm:pt modelId="{8376F11B-ECDC-4D98-BF15-245AE1B29BBD}" type="pres">
      <dgm:prSet presAssocID="{8C61CCC6-CAFF-428F-8584-BC3D40CB650F}" presName="spVertical3" presStyleCnt="0"/>
      <dgm:spPr/>
    </dgm:pt>
    <dgm:pt modelId="{B37408C0-2161-46CB-B93B-4EB792804747}" type="pres">
      <dgm:prSet presAssocID="{354C51F1-B918-4A34-AD40-5388C32A519F}" presName="space" presStyleCnt="0"/>
      <dgm:spPr/>
    </dgm:pt>
    <dgm:pt modelId="{28033295-0735-459C-BCA4-3A3ADF267555}" type="pres">
      <dgm:prSet presAssocID="{21F7B640-520E-4540-9F58-F1745E20668D}" presName="linV" presStyleCnt="0"/>
      <dgm:spPr/>
    </dgm:pt>
    <dgm:pt modelId="{235CA089-BD33-4330-9A97-DDCDB4E227C3}" type="pres">
      <dgm:prSet presAssocID="{21F7B640-520E-4540-9F58-F1745E20668D}" presName="spVertical1" presStyleCnt="0"/>
      <dgm:spPr/>
    </dgm:pt>
    <dgm:pt modelId="{76382585-6E51-4B63-958D-914924A36BBD}" type="pres">
      <dgm:prSet presAssocID="{21F7B640-520E-4540-9F58-F1745E20668D}" presName="parTx" presStyleLbl="revTx" presStyleIdx="3" presStyleCnt="4" custLinFactNeighborX="-4053" custLinFactNeighborY="-242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FFA049-7531-40BC-9E6F-D7293B2F366E}" type="pres">
      <dgm:prSet presAssocID="{21F7B640-520E-4540-9F58-F1745E20668D}" presName="spVertical2" presStyleCnt="0"/>
      <dgm:spPr/>
    </dgm:pt>
    <dgm:pt modelId="{A2ECF7EC-395A-4E82-93BB-912528BC317F}" type="pres">
      <dgm:prSet presAssocID="{21F7B640-520E-4540-9F58-F1745E20668D}" presName="spVertical3" presStyleCnt="0"/>
      <dgm:spPr/>
    </dgm:pt>
    <dgm:pt modelId="{DEE1AD4F-FBD1-42D5-B6E4-7B72B362EA6D}" type="pres">
      <dgm:prSet presAssocID="{59BF9A05-EBFD-4933-9CF8-412CB8EE5A56}" presName="padding2" presStyleCnt="0"/>
      <dgm:spPr/>
    </dgm:pt>
    <dgm:pt modelId="{E43A70A4-2C31-4AB7-AFB7-95A3BC0509D4}" type="pres">
      <dgm:prSet presAssocID="{59BF9A05-EBFD-4933-9CF8-412CB8EE5A56}" presName="negArrow" presStyleCnt="0"/>
      <dgm:spPr/>
    </dgm:pt>
    <dgm:pt modelId="{D6B370D5-8C2E-45AF-9AE6-B5084880DBEA}" type="pres">
      <dgm:prSet presAssocID="{59BF9A05-EBFD-4933-9CF8-412CB8EE5A56}" presName="backgroundArrow" presStyleLbl="node1" presStyleIdx="0" presStyleCnt="1" custLinFactNeighborX="-2100" custLinFactNeighborY="-3487"/>
      <dgm:spPr/>
    </dgm:pt>
  </dgm:ptLst>
  <dgm:cxnLst>
    <dgm:cxn modelId="{D5D61B2B-786D-4EED-9990-855D6A34AFB0}" type="presOf" srcId="{8C61CCC6-CAFF-428F-8584-BC3D40CB650F}" destId="{D2414A86-92CA-4950-969F-05DECBE93061}" srcOrd="0" destOrd="0" presId="urn:microsoft.com/office/officeart/2005/8/layout/hProcess3"/>
    <dgm:cxn modelId="{D88430CF-9E59-4FBD-AD8C-F5D4C945130B}" type="presOf" srcId="{59BF9A05-EBFD-4933-9CF8-412CB8EE5A56}" destId="{1457C293-1AFD-4501-A4CC-793D59536DA5}" srcOrd="0" destOrd="0" presId="urn:microsoft.com/office/officeart/2005/8/layout/hProcess3"/>
    <dgm:cxn modelId="{94D263FD-D318-4086-A230-6D1DDAF7D4FE}" type="presOf" srcId="{8CDDAAF7-6975-41B6-B247-0C60D2FA420D}" destId="{1F4AF8D4-960C-4046-9E9C-961CD668481B}" srcOrd="0" destOrd="0" presId="urn:microsoft.com/office/officeart/2005/8/layout/hProcess3"/>
    <dgm:cxn modelId="{1B8B3A5A-1B6D-459E-A30E-3C8DC2D62AAB}" type="presOf" srcId="{21F7B640-520E-4540-9F58-F1745E20668D}" destId="{76382585-6E51-4B63-958D-914924A36BBD}" srcOrd="0" destOrd="0" presId="urn:microsoft.com/office/officeart/2005/8/layout/hProcess3"/>
    <dgm:cxn modelId="{164EBE97-3F2E-4E0A-8BDE-6F3108171B2B}" srcId="{59BF9A05-EBFD-4933-9CF8-412CB8EE5A56}" destId="{77CB52E5-AEF5-45EB-B015-7F8FDE5A1702}" srcOrd="0" destOrd="0" parTransId="{BDD6F484-3BBD-4D3F-BD7A-5DCE34270B4E}" sibTransId="{74F19E22-28D7-4C3B-9E26-D6395B8AD23B}"/>
    <dgm:cxn modelId="{54AC3197-F1C3-452B-84A2-685C6289AD13}" srcId="{59BF9A05-EBFD-4933-9CF8-412CB8EE5A56}" destId="{21F7B640-520E-4540-9F58-F1745E20668D}" srcOrd="3" destOrd="0" parTransId="{8CF57DCD-7C12-4AF2-A9A1-115A98B0096C}" sibTransId="{27E53C8F-BBD2-4479-914D-8464C2E56305}"/>
    <dgm:cxn modelId="{7548F45E-990A-4075-AC9C-4CAD3ACF6CBF}" srcId="{59BF9A05-EBFD-4933-9CF8-412CB8EE5A56}" destId="{8CDDAAF7-6975-41B6-B247-0C60D2FA420D}" srcOrd="1" destOrd="0" parTransId="{838B259C-3005-4198-B099-2EA403B3F265}" sibTransId="{02D1FD00-9CFD-4D54-B4E6-FCDAF9A03370}"/>
    <dgm:cxn modelId="{2627AE7C-5946-48BB-977A-7FC02F638BE7}" type="presOf" srcId="{77CB52E5-AEF5-45EB-B015-7F8FDE5A1702}" destId="{C900DB53-692B-4405-AE25-CF3C7F770AE6}" srcOrd="0" destOrd="0" presId="urn:microsoft.com/office/officeart/2005/8/layout/hProcess3"/>
    <dgm:cxn modelId="{D6DEE4FD-5155-4AD0-BAB6-6FB9BDAD5982}" srcId="{59BF9A05-EBFD-4933-9CF8-412CB8EE5A56}" destId="{8C61CCC6-CAFF-428F-8584-BC3D40CB650F}" srcOrd="2" destOrd="0" parTransId="{2990216E-E44E-447C-BCFE-D1F412080E32}" sibTransId="{354C51F1-B918-4A34-AD40-5388C32A519F}"/>
    <dgm:cxn modelId="{E3DFE10D-CFCE-4773-8542-F1ED84B895E3}" type="presParOf" srcId="{1457C293-1AFD-4501-A4CC-793D59536DA5}" destId="{F288A698-740A-4B84-B160-6DC11ABD8871}" srcOrd="0" destOrd="0" presId="urn:microsoft.com/office/officeart/2005/8/layout/hProcess3"/>
    <dgm:cxn modelId="{A9F6E46C-04E7-4DBD-B12D-93FAB9C39509}" type="presParOf" srcId="{1457C293-1AFD-4501-A4CC-793D59536DA5}" destId="{49F5825B-8092-45AC-8502-7A4C4047AAA5}" srcOrd="1" destOrd="0" presId="urn:microsoft.com/office/officeart/2005/8/layout/hProcess3"/>
    <dgm:cxn modelId="{5C01E659-3D0D-47A4-94E6-5D0DD3296CB5}" type="presParOf" srcId="{49F5825B-8092-45AC-8502-7A4C4047AAA5}" destId="{EAA81A22-E7FA-4EB5-9276-6F29A4CA206E}" srcOrd="0" destOrd="0" presId="urn:microsoft.com/office/officeart/2005/8/layout/hProcess3"/>
    <dgm:cxn modelId="{1A3FC90A-7CB6-471D-A691-CD8481A623DD}" type="presParOf" srcId="{49F5825B-8092-45AC-8502-7A4C4047AAA5}" destId="{F8DA20B1-B234-4D9D-8279-A3BEA359C8AA}" srcOrd="1" destOrd="0" presId="urn:microsoft.com/office/officeart/2005/8/layout/hProcess3"/>
    <dgm:cxn modelId="{70BC5E42-B664-435A-AAED-C323FBC1D152}" type="presParOf" srcId="{F8DA20B1-B234-4D9D-8279-A3BEA359C8AA}" destId="{62D140DC-D5AF-4306-8424-2F5358BF8F52}" srcOrd="0" destOrd="0" presId="urn:microsoft.com/office/officeart/2005/8/layout/hProcess3"/>
    <dgm:cxn modelId="{A23C5CC6-BC88-4EC4-BD2E-13F2E8B7CD3A}" type="presParOf" srcId="{F8DA20B1-B234-4D9D-8279-A3BEA359C8AA}" destId="{C900DB53-692B-4405-AE25-CF3C7F770AE6}" srcOrd="1" destOrd="0" presId="urn:microsoft.com/office/officeart/2005/8/layout/hProcess3"/>
    <dgm:cxn modelId="{2DF89C79-710F-4C4D-A30D-FD0530AD8A88}" type="presParOf" srcId="{F8DA20B1-B234-4D9D-8279-A3BEA359C8AA}" destId="{28086542-1C42-4369-8F85-1B4CD84281E8}" srcOrd="2" destOrd="0" presId="urn:microsoft.com/office/officeart/2005/8/layout/hProcess3"/>
    <dgm:cxn modelId="{4080DF41-1F4E-45ED-8EEB-15E60C352F3E}" type="presParOf" srcId="{F8DA20B1-B234-4D9D-8279-A3BEA359C8AA}" destId="{937B3006-2BCD-422D-B8F2-D5396070C510}" srcOrd="3" destOrd="0" presId="urn:microsoft.com/office/officeart/2005/8/layout/hProcess3"/>
    <dgm:cxn modelId="{A48471C5-1CBF-4938-952F-BE67BB35AE7C}" type="presParOf" srcId="{49F5825B-8092-45AC-8502-7A4C4047AAA5}" destId="{7478248B-5C15-476B-B126-69CEFA6E08A3}" srcOrd="2" destOrd="0" presId="urn:microsoft.com/office/officeart/2005/8/layout/hProcess3"/>
    <dgm:cxn modelId="{F3475D5A-B7D4-47B1-8733-517A4DF6599D}" type="presParOf" srcId="{49F5825B-8092-45AC-8502-7A4C4047AAA5}" destId="{8E09CC03-554A-465D-B02F-1A1156AFC78D}" srcOrd="3" destOrd="0" presId="urn:microsoft.com/office/officeart/2005/8/layout/hProcess3"/>
    <dgm:cxn modelId="{CFAF8165-83C3-4472-81B8-FA10485DDEA6}" type="presParOf" srcId="{8E09CC03-554A-465D-B02F-1A1156AFC78D}" destId="{FA2E566F-4C46-492A-86A6-58D83F3702BC}" srcOrd="0" destOrd="0" presId="urn:microsoft.com/office/officeart/2005/8/layout/hProcess3"/>
    <dgm:cxn modelId="{7A406F47-2E7A-4E40-89C5-28BB6AE55185}" type="presParOf" srcId="{8E09CC03-554A-465D-B02F-1A1156AFC78D}" destId="{1F4AF8D4-960C-4046-9E9C-961CD668481B}" srcOrd="1" destOrd="0" presId="urn:microsoft.com/office/officeart/2005/8/layout/hProcess3"/>
    <dgm:cxn modelId="{BF2788F3-EAB7-4CB7-8CBD-9F997D69A0E0}" type="presParOf" srcId="{8E09CC03-554A-465D-B02F-1A1156AFC78D}" destId="{9A5CECB0-91AB-4541-8C90-A5AC14C3C20A}" srcOrd="2" destOrd="0" presId="urn:microsoft.com/office/officeart/2005/8/layout/hProcess3"/>
    <dgm:cxn modelId="{0A9C8AFF-333A-4C92-8793-FEF038F9A4E1}" type="presParOf" srcId="{8E09CC03-554A-465D-B02F-1A1156AFC78D}" destId="{EE7DF1AB-FD2A-4FCA-9021-2570B7D9D5D4}" srcOrd="3" destOrd="0" presId="urn:microsoft.com/office/officeart/2005/8/layout/hProcess3"/>
    <dgm:cxn modelId="{1A8AA55F-C2A3-4BED-8132-BDB7B05A04EB}" type="presParOf" srcId="{49F5825B-8092-45AC-8502-7A4C4047AAA5}" destId="{442AA9D0-6443-47EE-8456-D536AB4A2754}" srcOrd="4" destOrd="0" presId="urn:microsoft.com/office/officeart/2005/8/layout/hProcess3"/>
    <dgm:cxn modelId="{3A71710C-D9C7-4A44-9EA5-1FC66F136800}" type="presParOf" srcId="{49F5825B-8092-45AC-8502-7A4C4047AAA5}" destId="{CAE28EF5-8707-4F32-A109-17B4560366A0}" srcOrd="5" destOrd="0" presId="urn:microsoft.com/office/officeart/2005/8/layout/hProcess3"/>
    <dgm:cxn modelId="{DEE92089-3F64-4DE3-B066-5EB1B0443613}" type="presParOf" srcId="{CAE28EF5-8707-4F32-A109-17B4560366A0}" destId="{39B6CAFF-626E-4EBC-A439-EDD75A9D4515}" srcOrd="0" destOrd="0" presId="urn:microsoft.com/office/officeart/2005/8/layout/hProcess3"/>
    <dgm:cxn modelId="{347B9809-2A5A-48A0-8D27-2E9E79287515}" type="presParOf" srcId="{CAE28EF5-8707-4F32-A109-17B4560366A0}" destId="{D2414A86-92CA-4950-969F-05DECBE93061}" srcOrd="1" destOrd="0" presId="urn:microsoft.com/office/officeart/2005/8/layout/hProcess3"/>
    <dgm:cxn modelId="{BA2641EE-C6A3-4E8B-ADD1-7B27B4C27EB1}" type="presParOf" srcId="{CAE28EF5-8707-4F32-A109-17B4560366A0}" destId="{24A0601A-86A9-4E26-9173-2F42C21FE521}" srcOrd="2" destOrd="0" presId="urn:microsoft.com/office/officeart/2005/8/layout/hProcess3"/>
    <dgm:cxn modelId="{A713F892-7481-4430-9111-F53FA9B214FA}" type="presParOf" srcId="{CAE28EF5-8707-4F32-A109-17B4560366A0}" destId="{8376F11B-ECDC-4D98-BF15-245AE1B29BBD}" srcOrd="3" destOrd="0" presId="urn:microsoft.com/office/officeart/2005/8/layout/hProcess3"/>
    <dgm:cxn modelId="{F3BC778C-9616-41A4-928C-0A2378CBB95C}" type="presParOf" srcId="{49F5825B-8092-45AC-8502-7A4C4047AAA5}" destId="{B37408C0-2161-46CB-B93B-4EB792804747}" srcOrd="6" destOrd="0" presId="urn:microsoft.com/office/officeart/2005/8/layout/hProcess3"/>
    <dgm:cxn modelId="{D15277AA-B167-4367-8A73-7EB0909D5A62}" type="presParOf" srcId="{49F5825B-8092-45AC-8502-7A4C4047AAA5}" destId="{28033295-0735-459C-BCA4-3A3ADF267555}" srcOrd="7" destOrd="0" presId="urn:microsoft.com/office/officeart/2005/8/layout/hProcess3"/>
    <dgm:cxn modelId="{968E2D90-8520-4776-9F62-91CA5E6FA179}" type="presParOf" srcId="{28033295-0735-459C-BCA4-3A3ADF267555}" destId="{235CA089-BD33-4330-9A97-DDCDB4E227C3}" srcOrd="0" destOrd="0" presId="urn:microsoft.com/office/officeart/2005/8/layout/hProcess3"/>
    <dgm:cxn modelId="{1B4C7D17-B042-496A-B356-76E6A73B9132}" type="presParOf" srcId="{28033295-0735-459C-BCA4-3A3ADF267555}" destId="{76382585-6E51-4B63-958D-914924A36BBD}" srcOrd="1" destOrd="0" presId="urn:microsoft.com/office/officeart/2005/8/layout/hProcess3"/>
    <dgm:cxn modelId="{3AE88066-2646-4AAD-AEC3-19DCB209FE33}" type="presParOf" srcId="{28033295-0735-459C-BCA4-3A3ADF267555}" destId="{19FFA049-7531-40BC-9E6F-D7293B2F366E}" srcOrd="2" destOrd="0" presId="urn:microsoft.com/office/officeart/2005/8/layout/hProcess3"/>
    <dgm:cxn modelId="{6AE4862F-49AF-424B-811E-3FEF15362A3B}" type="presParOf" srcId="{28033295-0735-459C-BCA4-3A3ADF267555}" destId="{A2ECF7EC-395A-4E82-93BB-912528BC317F}" srcOrd="3" destOrd="0" presId="urn:microsoft.com/office/officeart/2005/8/layout/hProcess3"/>
    <dgm:cxn modelId="{BBBCFCD2-186A-4A00-8DE1-5A7DB6D6837D}" type="presParOf" srcId="{49F5825B-8092-45AC-8502-7A4C4047AAA5}" destId="{DEE1AD4F-FBD1-42D5-B6E4-7B72B362EA6D}" srcOrd="8" destOrd="0" presId="urn:microsoft.com/office/officeart/2005/8/layout/hProcess3"/>
    <dgm:cxn modelId="{BA65FB41-E111-4800-AAD7-83277165D675}" type="presParOf" srcId="{49F5825B-8092-45AC-8502-7A4C4047AAA5}" destId="{E43A70A4-2C31-4AB7-AFB7-95A3BC0509D4}" srcOrd="9" destOrd="0" presId="urn:microsoft.com/office/officeart/2005/8/layout/hProcess3"/>
    <dgm:cxn modelId="{003A1750-CB23-4AC8-9B60-E325CA47824C}" type="presParOf" srcId="{49F5825B-8092-45AC-8502-7A4C4047AAA5}" destId="{D6B370D5-8C2E-45AF-9AE6-B5084880DBEA}" srcOrd="10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B5659-3DDC-4E54-AC38-66215D137724}">
      <dsp:nvSpPr>
        <dsp:cNvPr id="0" name=""/>
        <dsp:cNvSpPr/>
      </dsp:nvSpPr>
      <dsp:spPr>
        <a:xfrm>
          <a:off x="-6871" y="200968"/>
          <a:ext cx="6563360" cy="41021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63A37-FF63-46C8-82CF-1943E47834E9}">
      <dsp:nvSpPr>
        <dsp:cNvPr id="0" name=""/>
        <dsp:cNvSpPr/>
      </dsp:nvSpPr>
      <dsp:spPr>
        <a:xfrm>
          <a:off x="639619" y="3535934"/>
          <a:ext cx="150957" cy="1509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ADFFF1-499E-4A27-8FC8-C2385D677305}">
      <dsp:nvSpPr>
        <dsp:cNvPr id="0" name=""/>
        <dsp:cNvSpPr/>
      </dsp:nvSpPr>
      <dsp:spPr>
        <a:xfrm>
          <a:off x="0" y="3852344"/>
          <a:ext cx="1960303" cy="9762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89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La compasión </a:t>
          </a:r>
          <a:r>
            <a:rPr lang="es-E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y la gracia desde el marco de la fe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Arial" panose="020B0604020202020204" pitchFamily="34" charset="0"/>
              <a:cs typeface="Arial" panose="020B0604020202020204" pitchFamily="34" charset="0"/>
            </a:rPr>
            <a:t>(mensajeros de esperanza, Jesús el modelo)</a:t>
          </a:r>
          <a:endParaRPr lang="es-ES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852344"/>
        <a:ext cx="1960303" cy="976299"/>
      </dsp:txXfrm>
    </dsp:sp>
    <dsp:sp modelId="{E0C89CB4-971C-4F82-835E-974DEA7037B3}">
      <dsp:nvSpPr>
        <dsp:cNvPr id="0" name=""/>
        <dsp:cNvSpPr/>
      </dsp:nvSpPr>
      <dsp:spPr>
        <a:xfrm>
          <a:off x="1706165" y="2581786"/>
          <a:ext cx="262534" cy="262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A0E0B-887F-4368-A955-94EBD74CEC04}">
      <dsp:nvSpPr>
        <dsp:cNvPr id="0" name=""/>
        <dsp:cNvSpPr/>
      </dsp:nvSpPr>
      <dsp:spPr>
        <a:xfrm>
          <a:off x="1403528" y="2925827"/>
          <a:ext cx="1969433" cy="1874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112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Reconocer nuestros pecados,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(Condición del humano,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Construir puentes )</a:t>
          </a:r>
          <a:endParaRPr lang="es-ES" sz="1100" kern="1200" dirty="0"/>
        </a:p>
      </dsp:txBody>
      <dsp:txXfrm>
        <a:off x="1403528" y="2925827"/>
        <a:ext cx="1969433" cy="1874659"/>
      </dsp:txXfrm>
    </dsp:sp>
    <dsp:sp modelId="{5C547227-189F-4A80-89B3-B78735745E26}">
      <dsp:nvSpPr>
        <dsp:cNvPr id="0" name=""/>
        <dsp:cNvSpPr/>
      </dsp:nvSpPr>
      <dsp:spPr>
        <a:xfrm>
          <a:off x="3068062" y="1878686"/>
          <a:ext cx="347858" cy="3478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E24C1-5A3C-40DC-92B4-A2E97DDF7092}">
      <dsp:nvSpPr>
        <dsp:cNvPr id="0" name=""/>
        <dsp:cNvSpPr/>
      </dsp:nvSpPr>
      <dsp:spPr>
        <a:xfrm>
          <a:off x="2937772" y="2160306"/>
          <a:ext cx="1889629" cy="2535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323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Resplandecer como luminares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(Llamados a ser “luz” actuando en unidad)</a:t>
          </a:r>
          <a:endParaRPr lang="es-ES" sz="1100" kern="1200" dirty="0"/>
        </a:p>
      </dsp:txBody>
      <dsp:txXfrm>
        <a:off x="2937772" y="2160306"/>
        <a:ext cx="1889629" cy="2535097"/>
      </dsp:txXfrm>
    </dsp:sp>
    <dsp:sp modelId="{184AF7B3-A108-4B75-897D-C0D031DA3651}">
      <dsp:nvSpPr>
        <dsp:cNvPr id="0" name=""/>
        <dsp:cNvSpPr/>
      </dsp:nvSpPr>
      <dsp:spPr>
        <a:xfrm>
          <a:off x="4551382" y="1413508"/>
          <a:ext cx="465998" cy="4659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7C020-E629-4FBF-A485-D61B513A7756}">
      <dsp:nvSpPr>
        <dsp:cNvPr id="0" name=""/>
        <dsp:cNvSpPr/>
      </dsp:nvSpPr>
      <dsp:spPr>
        <a:xfrm>
          <a:off x="4376837" y="1754155"/>
          <a:ext cx="2193394" cy="2941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923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Agentes de transformación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(somos “sal  de la tierra”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Dando honor a </a:t>
          </a:r>
          <a:r>
            <a:rPr lang="es-ES" sz="1100" kern="1200" dirty="0" err="1" smtClean="0"/>
            <a:t>DIos</a:t>
          </a:r>
          <a:r>
            <a:rPr lang="es-ES" sz="1100" kern="1200" dirty="0" smtClean="0"/>
            <a:t>)</a:t>
          </a:r>
          <a:endParaRPr lang="es-ES" sz="1100" kern="1200" dirty="0"/>
        </a:p>
      </dsp:txBody>
      <dsp:txXfrm>
        <a:off x="4376837" y="1754155"/>
        <a:ext cx="2193394" cy="2941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31DFF-8EB1-449E-88F7-EB332783B598}">
      <dsp:nvSpPr>
        <dsp:cNvPr id="0" name=""/>
        <dsp:cNvSpPr/>
      </dsp:nvSpPr>
      <dsp:spPr>
        <a:xfrm>
          <a:off x="-3903292" y="-599351"/>
          <a:ext cx="4651906" cy="4651906"/>
        </a:xfrm>
        <a:prstGeom prst="blockArc">
          <a:avLst>
            <a:gd name="adj1" fmla="val 18900000"/>
            <a:gd name="adj2" fmla="val 2700000"/>
            <a:gd name="adj3" fmla="val 464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C2548A-B125-4119-A264-2C83EA54ECBC}">
      <dsp:nvSpPr>
        <dsp:cNvPr id="0" name=""/>
        <dsp:cNvSpPr/>
      </dsp:nvSpPr>
      <dsp:spPr>
        <a:xfrm>
          <a:off x="481419" y="240971"/>
          <a:ext cx="5078373" cy="8993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19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tx1"/>
              </a:solidFill>
            </a:rPr>
            <a:t>Humildad. </a:t>
          </a:r>
          <a:r>
            <a:rPr lang="es-VE" sz="1600" b="1" kern="1200" dirty="0" smtClean="0">
              <a:solidFill>
                <a:schemeClr val="tx1"/>
              </a:solidFill>
            </a:rPr>
            <a:t>Ser conscientes de “la viga en nuestro propio ojo” (Mt. 7:3)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481419" y="240971"/>
        <a:ext cx="5078373" cy="899338"/>
      </dsp:txXfrm>
    </dsp:sp>
    <dsp:sp modelId="{A59B71DD-D11B-4104-84FC-9B212AA6F30B}">
      <dsp:nvSpPr>
        <dsp:cNvPr id="0" name=""/>
        <dsp:cNvSpPr/>
      </dsp:nvSpPr>
      <dsp:spPr>
        <a:xfrm>
          <a:off x="49768" y="258990"/>
          <a:ext cx="863301" cy="8633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260CE0-9114-492F-919F-B602682A24F4}">
      <dsp:nvSpPr>
        <dsp:cNvPr id="0" name=""/>
        <dsp:cNvSpPr/>
      </dsp:nvSpPr>
      <dsp:spPr>
        <a:xfrm>
          <a:off x="753128" y="1151066"/>
          <a:ext cx="4827325" cy="1151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19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tx1"/>
              </a:solidFill>
            </a:rPr>
            <a:t>Motivaciones limpias.</a:t>
          </a:r>
          <a:r>
            <a:rPr lang="es-VE" sz="1400" b="1" kern="1200" dirty="0" smtClean="0">
              <a:solidFill>
                <a:schemeClr val="tx1"/>
              </a:solidFill>
            </a:rPr>
            <a:t>“El que habla de sí mismo busca su propia gloria; pero el que busca la gloria del que le envió, éste es verdadero”. (Juan 7:18).</a:t>
          </a:r>
          <a:endParaRPr lang="es-ES" sz="1400" b="1" kern="1200" dirty="0">
            <a:solidFill>
              <a:schemeClr val="tx1"/>
            </a:solidFill>
          </a:endParaRPr>
        </a:p>
      </dsp:txBody>
      <dsp:txXfrm>
        <a:off x="753128" y="1151066"/>
        <a:ext cx="4827325" cy="1151070"/>
      </dsp:txXfrm>
    </dsp:sp>
    <dsp:sp modelId="{2F295C21-7AB3-47A1-AE2D-63E4B10B86E4}">
      <dsp:nvSpPr>
        <dsp:cNvPr id="0" name=""/>
        <dsp:cNvSpPr/>
      </dsp:nvSpPr>
      <dsp:spPr>
        <a:xfrm>
          <a:off x="300816" y="1294951"/>
          <a:ext cx="863301" cy="8633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2E96F-9ABE-4907-999F-03E4E499D7CD}">
      <dsp:nvSpPr>
        <dsp:cNvPr id="0" name=""/>
        <dsp:cNvSpPr/>
      </dsp:nvSpPr>
      <dsp:spPr>
        <a:xfrm>
          <a:off x="481419" y="2417242"/>
          <a:ext cx="5078373" cy="6906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19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tx1"/>
              </a:solidFill>
            </a:rPr>
            <a:t>Gozo. </a:t>
          </a:r>
          <a:r>
            <a:rPr lang="es-VE" sz="1600" b="1" kern="1200" dirty="0" smtClean="0">
              <a:solidFill>
                <a:schemeClr val="tx1"/>
              </a:solidFill>
            </a:rPr>
            <a:t>Es el gozo que surge de hacer la obra del Padre y glorificarle (Juan 17:4)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481419" y="2417242"/>
        <a:ext cx="5078373" cy="690640"/>
      </dsp:txXfrm>
    </dsp:sp>
    <dsp:sp modelId="{C8D34246-3782-455D-B7C4-7B1CC8684FC5}">
      <dsp:nvSpPr>
        <dsp:cNvPr id="0" name=""/>
        <dsp:cNvSpPr/>
      </dsp:nvSpPr>
      <dsp:spPr>
        <a:xfrm>
          <a:off x="49768" y="2330912"/>
          <a:ext cx="863301" cy="8633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417EE-22EB-4943-BA21-16374E1119BB}">
      <dsp:nvSpPr>
        <dsp:cNvPr id="0" name=""/>
        <dsp:cNvSpPr/>
      </dsp:nvSpPr>
      <dsp:spPr>
        <a:xfrm rot="5400000">
          <a:off x="573239" y="864264"/>
          <a:ext cx="1491324" cy="248152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4CEA5D-CC84-4AD2-B801-0EC27B8C989A}">
      <dsp:nvSpPr>
        <dsp:cNvPr id="0" name=""/>
        <dsp:cNvSpPr/>
      </dsp:nvSpPr>
      <dsp:spPr>
        <a:xfrm>
          <a:off x="324299" y="1605707"/>
          <a:ext cx="2240338" cy="1963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latin typeface="Century Gothic" panose="020B0502020202020204" pitchFamily="34" charset="0"/>
              <a:cs typeface="Arial" panose="020B0604020202020204" pitchFamily="34" charset="0"/>
            </a:rPr>
            <a:t>Construir puentes:</a:t>
          </a:r>
          <a:r>
            <a:rPr lang="es-VE" sz="1700" kern="1200" dirty="0" smtClean="0">
              <a:latin typeface="Century Gothic" panose="020B0502020202020204" pitchFamily="34" charset="0"/>
            </a:rPr>
            <a:t> Construyendo fuertes vínculos donde la gracia, el amor, la confianza y la fidelidad </a:t>
          </a:r>
          <a:r>
            <a:rPr lang="es-VE" sz="1700" kern="1200" dirty="0" err="1" smtClean="0">
              <a:latin typeface="Century Gothic" panose="020B0502020202020204" pitchFamily="34" charset="0"/>
            </a:rPr>
            <a:t>esn</a:t>
          </a:r>
          <a:r>
            <a:rPr lang="es-VE" sz="1700" kern="1200" dirty="0" smtClean="0">
              <a:latin typeface="Century Gothic" panose="020B0502020202020204" pitchFamily="34" charset="0"/>
            </a:rPr>
            <a:t> primordial</a:t>
          </a:r>
          <a:endParaRPr lang="es-ES" sz="1700" kern="1200" dirty="0">
            <a:latin typeface="Century Gothic" panose="020B0502020202020204" pitchFamily="34" charset="0"/>
          </a:endParaRPr>
        </a:p>
      </dsp:txBody>
      <dsp:txXfrm>
        <a:off x="324299" y="1605707"/>
        <a:ext cx="2240338" cy="1963788"/>
      </dsp:txXfrm>
    </dsp:sp>
    <dsp:sp modelId="{1DB11610-4EBA-46E7-95BA-E657A368626C}">
      <dsp:nvSpPr>
        <dsp:cNvPr id="0" name=""/>
        <dsp:cNvSpPr/>
      </dsp:nvSpPr>
      <dsp:spPr>
        <a:xfrm>
          <a:off x="2141933" y="681571"/>
          <a:ext cx="422705" cy="42270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D853F-6E44-47BC-9807-FB6B051ACCF8}">
      <dsp:nvSpPr>
        <dsp:cNvPr id="0" name=""/>
        <dsp:cNvSpPr/>
      </dsp:nvSpPr>
      <dsp:spPr>
        <a:xfrm rot="5400000">
          <a:off x="3315851" y="185602"/>
          <a:ext cx="1491324" cy="248152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23DA9-50DF-4FC7-8E9D-CD43C343916F}">
      <dsp:nvSpPr>
        <dsp:cNvPr id="0" name=""/>
        <dsp:cNvSpPr/>
      </dsp:nvSpPr>
      <dsp:spPr>
        <a:xfrm>
          <a:off x="3066912" y="927045"/>
          <a:ext cx="2240338" cy="1963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700" b="1" kern="1200" dirty="0" smtClean="0">
              <a:latin typeface="Century Gothic" panose="020B0502020202020204" pitchFamily="34" charset="0"/>
            </a:rPr>
            <a:t>Ser radicales y equilibrados al mismo tiempo:  </a:t>
          </a:r>
          <a:r>
            <a:rPr lang="es-VE" sz="1700" kern="1200" dirty="0" smtClean="0">
              <a:latin typeface="Century Gothic" panose="020B0502020202020204" pitchFamily="34" charset="0"/>
            </a:rPr>
            <a:t>Jesús fue radical porque profundizó en las raíces</a:t>
          </a:r>
          <a:endParaRPr lang="es-ES" sz="1700" kern="1200" dirty="0">
            <a:latin typeface="Century Gothic" panose="020B0502020202020204" pitchFamily="34" charset="0"/>
          </a:endParaRPr>
        </a:p>
      </dsp:txBody>
      <dsp:txXfrm>
        <a:off x="3066912" y="927045"/>
        <a:ext cx="2240338" cy="1963788"/>
      </dsp:txXfrm>
    </dsp:sp>
    <dsp:sp modelId="{72B9445F-6C93-4D8A-9313-F029A44157DA}">
      <dsp:nvSpPr>
        <dsp:cNvPr id="0" name=""/>
        <dsp:cNvSpPr/>
      </dsp:nvSpPr>
      <dsp:spPr>
        <a:xfrm>
          <a:off x="4884545" y="2909"/>
          <a:ext cx="422705" cy="42270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232AE-ED3C-42A5-A6DF-985523A9E254}">
      <dsp:nvSpPr>
        <dsp:cNvPr id="0" name=""/>
        <dsp:cNvSpPr/>
      </dsp:nvSpPr>
      <dsp:spPr>
        <a:xfrm rot="5400000">
          <a:off x="6058463" y="-493059"/>
          <a:ext cx="1491324" cy="248152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97A60-FE7C-423F-B102-7AC5002E70ED}">
      <dsp:nvSpPr>
        <dsp:cNvPr id="0" name=""/>
        <dsp:cNvSpPr/>
      </dsp:nvSpPr>
      <dsp:spPr>
        <a:xfrm>
          <a:off x="5809524" y="248383"/>
          <a:ext cx="2240338" cy="1963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latin typeface="Century Gothic" panose="020B0502020202020204" pitchFamily="34" charset="0"/>
            </a:rPr>
            <a:t>Ser mensajeros de esperanza: </a:t>
          </a:r>
          <a:r>
            <a:rPr lang="es-ES" sz="1700" b="0" kern="1200" dirty="0" smtClean="0">
              <a:latin typeface="Century Gothic" panose="020B0502020202020204" pitchFamily="34" charset="0"/>
            </a:rPr>
            <a:t>L</a:t>
          </a:r>
          <a:r>
            <a:rPr lang="es-VE" sz="1700" kern="1200" dirty="0" smtClean="0">
              <a:latin typeface="Century Gothic" panose="020B0502020202020204" pitchFamily="34" charset="0"/>
            </a:rPr>
            <a:t>a esperanza del Evangelio -una esperanza que no es utopía-</a:t>
          </a:r>
          <a:endParaRPr lang="es-ES" sz="1700" kern="1200" dirty="0">
            <a:latin typeface="Century Gothic" panose="020B0502020202020204" pitchFamily="34" charset="0"/>
          </a:endParaRPr>
        </a:p>
      </dsp:txBody>
      <dsp:txXfrm>
        <a:off x="5809524" y="248383"/>
        <a:ext cx="2240338" cy="19637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370D5-8C2E-45AF-9AE6-B5084880DBEA}">
      <dsp:nvSpPr>
        <dsp:cNvPr id="0" name=""/>
        <dsp:cNvSpPr/>
      </dsp:nvSpPr>
      <dsp:spPr>
        <a:xfrm>
          <a:off x="0" y="796176"/>
          <a:ext cx="7510032" cy="177613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82585-6E51-4B63-958D-914924A36BBD}">
      <dsp:nvSpPr>
        <dsp:cNvPr id="0" name=""/>
        <dsp:cNvSpPr/>
      </dsp:nvSpPr>
      <dsp:spPr>
        <a:xfrm>
          <a:off x="5366323" y="1194571"/>
          <a:ext cx="1338457" cy="888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2080" rIns="0" bIns="13208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 smtClean="0">
              <a:latin typeface="Century Gothic" panose="020B0502020202020204" pitchFamily="34" charset="0"/>
            </a:rPr>
            <a:t>La responsabilidad: rendir cuentas</a:t>
          </a:r>
          <a:endParaRPr lang="es-ES" sz="1300" b="1" kern="1200" dirty="0">
            <a:latin typeface="Century Gothic" panose="020B0502020202020204" pitchFamily="34" charset="0"/>
          </a:endParaRPr>
        </a:p>
      </dsp:txBody>
      <dsp:txXfrm>
        <a:off x="5366323" y="1194571"/>
        <a:ext cx="1338457" cy="888065"/>
      </dsp:txXfrm>
    </dsp:sp>
    <dsp:sp modelId="{D2414A86-92CA-4950-969F-05DECBE93061}">
      <dsp:nvSpPr>
        <dsp:cNvPr id="0" name=""/>
        <dsp:cNvSpPr/>
      </dsp:nvSpPr>
      <dsp:spPr>
        <a:xfrm>
          <a:off x="3836291" y="1285425"/>
          <a:ext cx="1338457" cy="888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2080" rIns="0" bIns="13208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300" b="1" kern="1200" dirty="0" smtClean="0">
              <a:latin typeface="Century Gothic" panose="020B0502020202020204" pitchFamily="34" charset="0"/>
            </a:rPr>
            <a:t>El </a:t>
          </a:r>
          <a:r>
            <a:rPr lang="es-VE" sz="1400" b="1" kern="1200" dirty="0" smtClean="0">
              <a:latin typeface="Century Gothic" panose="020B0502020202020204" pitchFamily="34" charset="0"/>
            </a:rPr>
            <a:t>apoyo</a:t>
          </a:r>
          <a:r>
            <a:rPr lang="es-VE" sz="1300" b="1" kern="1200" dirty="0" smtClean="0">
              <a:latin typeface="Century Gothic" panose="020B0502020202020204" pitchFamily="34" charset="0"/>
            </a:rPr>
            <a:t> de la Iglesia</a:t>
          </a:r>
          <a:endParaRPr lang="es-ES" sz="1300" b="1" kern="1200" dirty="0">
            <a:latin typeface="Century Gothic" panose="020B0502020202020204" pitchFamily="34" charset="0"/>
          </a:endParaRPr>
        </a:p>
      </dsp:txBody>
      <dsp:txXfrm>
        <a:off x="3836291" y="1285425"/>
        <a:ext cx="1338457" cy="888065"/>
      </dsp:txXfrm>
    </dsp:sp>
    <dsp:sp modelId="{1F4AF8D4-960C-4046-9E9C-961CD668481B}">
      <dsp:nvSpPr>
        <dsp:cNvPr id="0" name=""/>
        <dsp:cNvSpPr/>
      </dsp:nvSpPr>
      <dsp:spPr>
        <a:xfrm>
          <a:off x="2214147" y="1177849"/>
          <a:ext cx="1338457" cy="888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latin typeface="Century Gothic" panose="020B0502020202020204" pitchFamily="34" charset="0"/>
            </a:rPr>
            <a:t>La independencia política</a:t>
          </a:r>
          <a:endParaRPr lang="es-ES" sz="1400" b="1" kern="1200" dirty="0">
            <a:latin typeface="Century Gothic" panose="020B0502020202020204" pitchFamily="34" charset="0"/>
          </a:endParaRPr>
        </a:p>
      </dsp:txBody>
      <dsp:txXfrm>
        <a:off x="2214147" y="1177849"/>
        <a:ext cx="1338457" cy="888065"/>
      </dsp:txXfrm>
    </dsp:sp>
    <dsp:sp modelId="{C900DB53-692B-4405-AE25-CF3C7F770AE6}">
      <dsp:nvSpPr>
        <dsp:cNvPr id="0" name=""/>
        <dsp:cNvSpPr/>
      </dsp:nvSpPr>
      <dsp:spPr>
        <a:xfrm>
          <a:off x="461664" y="1208913"/>
          <a:ext cx="1338457" cy="888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400" b="1" kern="1200" dirty="0" smtClean="0">
              <a:latin typeface="Century Gothic" panose="020B0502020202020204" pitchFamily="34" charset="0"/>
            </a:rPr>
            <a:t>La profesionalidad y la verdad</a:t>
          </a:r>
          <a:endParaRPr lang="es-ES" sz="1400" b="1" kern="1200" dirty="0">
            <a:latin typeface="Century Gothic" panose="020B0502020202020204" pitchFamily="34" charset="0"/>
          </a:endParaRPr>
        </a:p>
      </dsp:txBody>
      <dsp:txXfrm>
        <a:off x="461664" y="1208913"/>
        <a:ext cx="1338457" cy="888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641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5146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201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93229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7677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44640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84544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9010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0755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8640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8883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71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830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8943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7667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4109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148DC-DAE1-4FDC-946C-4AEDC6D36B9E}" type="datetimeFigureOut">
              <a:rPr lang="es-VE" smtClean="0"/>
              <a:t>30/03/2023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3B2AB3-B1CB-44EE-ADCF-47C128CA97C8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9931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55721" y="1794538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VE" sz="2800" b="1" dirty="0">
                <a:solidFill>
                  <a:schemeClr val="tx1">
                    <a:lumMod val="95000"/>
                  </a:schemeClr>
                </a:solidFill>
              </a:rPr>
              <a:t>Conferencias teológicas </a:t>
            </a:r>
            <a:br>
              <a:rPr lang="es-VE" sz="2800" b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s-VE" sz="2800" b="1" dirty="0">
                <a:solidFill>
                  <a:schemeClr val="tx1">
                    <a:lumMod val="95000"/>
                  </a:schemeClr>
                </a:solidFill>
              </a:rPr>
              <a:t>“Efraín Silva </a:t>
            </a:r>
            <a:r>
              <a:rPr lang="es-VE" sz="2800" b="1" dirty="0" err="1">
                <a:solidFill>
                  <a:schemeClr val="tx1">
                    <a:lumMod val="95000"/>
                  </a:schemeClr>
                </a:solidFill>
              </a:rPr>
              <a:t>Ovalles</a:t>
            </a:r>
            <a:r>
              <a:rPr lang="es-VE" sz="2800" b="1" dirty="0">
                <a:solidFill>
                  <a:schemeClr val="tx1">
                    <a:lumMod val="95000"/>
                  </a:schemeClr>
                </a:solidFill>
              </a:rPr>
              <a:t>” E.S.O. 2023</a:t>
            </a:r>
            <a:br>
              <a:rPr lang="es-VE" sz="2800" b="1" dirty="0">
                <a:solidFill>
                  <a:schemeClr val="tx1">
                    <a:lumMod val="95000"/>
                  </a:schemeClr>
                </a:solidFill>
              </a:rPr>
            </a:br>
            <a:endParaRPr lang="es-VE" sz="2800" dirty="0"/>
          </a:p>
        </p:txBody>
      </p:sp>
      <p:sp>
        <p:nvSpPr>
          <p:cNvPr id="3" name="Rectángulo 2"/>
          <p:cNvSpPr/>
          <p:nvPr/>
        </p:nvSpPr>
        <p:spPr>
          <a:xfrm>
            <a:off x="841258" y="2825590"/>
            <a:ext cx="91991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“Compasión </a:t>
            </a: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y gracia, </a:t>
            </a:r>
            <a:r>
              <a:rPr lang="es-ES" sz="2000" b="1" dirty="0">
                <a:latin typeface="Segoe Print" panose="02000600000000000000" pitchFamily="2" charset="0"/>
              </a:rPr>
              <a:t>paradigmas </a:t>
            </a:r>
            <a:r>
              <a:rPr lang="es-ES" sz="2000" b="1" dirty="0" smtClean="0">
                <a:latin typeface="Segoe Print" panose="02000600000000000000" pitchFamily="2" charset="0"/>
              </a:rPr>
              <a:t>para</a:t>
            </a:r>
          </a:p>
          <a:p>
            <a:pPr algn="ctr"/>
            <a:r>
              <a:rPr lang="es-ES" sz="2000" b="1" dirty="0" smtClean="0">
                <a:latin typeface="Segoe Print" panose="02000600000000000000" pitchFamily="2" charset="0"/>
              </a:rPr>
              <a:t> </a:t>
            </a:r>
            <a:r>
              <a:rPr lang="es-ES" sz="2000" b="1" dirty="0">
                <a:latin typeface="Segoe Print" panose="02000600000000000000" pitchFamily="2" charset="0"/>
              </a:rPr>
              <a:t>el servicio cristiano”</a:t>
            </a:r>
            <a:r>
              <a:rPr lang="es-ES" sz="2000" b="1" dirty="0">
                <a:solidFill>
                  <a:schemeClr val="bg1">
                    <a:lumMod val="50000"/>
                  </a:schemeClr>
                </a:solidFill>
                <a:latin typeface="Segoe Print" panose="02000600000000000000" pitchFamily="2" charset="0"/>
              </a:rPr>
              <a:t> </a:t>
            </a:r>
            <a:endParaRPr lang="es-VE" sz="2000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085" y="431256"/>
            <a:ext cx="1849172" cy="1070836"/>
          </a:xfrm>
          <a:prstGeom prst="ellipse">
            <a:avLst/>
          </a:prstGeom>
          <a:noFill/>
          <a:ln w="63500" algn="in">
            <a:solidFill>
              <a:srgbClr val="F2F2F2"/>
            </a:solidFill>
            <a:round/>
            <a:headEnd/>
            <a:tailEnd/>
          </a:ln>
          <a:effectLst>
            <a:outerShdw dist="99190" dir="3011666" algn="ctr" rotWithShape="0">
              <a:srgbClr val="B2B2B2">
                <a:alpha val="50000"/>
              </a:srgbClr>
            </a:outerShdw>
          </a:effectLst>
        </p:spPr>
      </p:pic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414" y="326608"/>
            <a:ext cx="1368152" cy="1280132"/>
          </a:xfrm>
          <a:prstGeom prst="ellipse">
            <a:avLst/>
          </a:prstGeom>
          <a:noFill/>
          <a:ln w="63500" algn="in">
            <a:solidFill>
              <a:srgbClr val="F2F2F2"/>
            </a:solidFill>
            <a:round/>
            <a:headEnd/>
            <a:tailEnd/>
          </a:ln>
          <a:effectLst>
            <a:outerShdw dist="99190" dir="3011666" algn="ctr" rotWithShape="0">
              <a:srgbClr val="B2B2B2">
                <a:alpha val="50000"/>
              </a:srgbClr>
            </a:outerShdw>
          </a:effectLst>
        </p:spPr>
      </p:pic>
      <p:sp>
        <p:nvSpPr>
          <p:cNvPr id="6" name="Rectángulo 5"/>
          <p:cNvSpPr/>
          <p:nvPr/>
        </p:nvSpPr>
        <p:spPr>
          <a:xfrm>
            <a:off x="1484555" y="4210585"/>
            <a:ext cx="72004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6232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Ministerios de alcance, practicando el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6232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Evangelio de Cristo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6232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egoe Print" panose="02000600000000000000" pitchFamily="2" charset="0"/>
              <a:ea typeface="+mn-ea"/>
              <a:cs typeface="+mn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729671" y="5933305"/>
            <a:ext cx="45983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Expositor:  </a:t>
            </a:r>
            <a:r>
              <a:rPr lang="es-ES" sz="1400" dirty="0">
                <a:solidFill>
                  <a:prstClr val="black"/>
                </a:solidFill>
                <a:latin typeface="Century Gothic" panose="020B0502020202020204"/>
              </a:rPr>
              <a:t>pastor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César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Mermejo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Presidente del  Consejo Evangélico de Venezuela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8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6666275" y="3694872"/>
            <a:ext cx="1791665" cy="19855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8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2682" y="673257"/>
            <a:ext cx="6697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3</a:t>
            </a:r>
            <a:r>
              <a:rPr lang="es-VE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 </a:t>
            </a:r>
            <a:r>
              <a:rPr lang="es-V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Ser agentes de transformación espiritual y social </a:t>
            </a:r>
            <a:endParaRPr lang="es-VE" sz="2400" dirty="0"/>
          </a:p>
        </p:txBody>
      </p:sp>
      <p:sp>
        <p:nvSpPr>
          <p:cNvPr id="6" name="Rectángulo 5"/>
          <p:cNvSpPr/>
          <p:nvPr/>
        </p:nvSpPr>
        <p:spPr>
          <a:xfrm>
            <a:off x="1177999" y="1893346"/>
            <a:ext cx="3153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Para cumplir esto necesitamos: </a:t>
            </a:r>
            <a:endParaRPr lang="es-VE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437619824"/>
              </p:ext>
            </p:extLst>
          </p:nvPr>
        </p:nvGraphicFramePr>
        <p:xfrm>
          <a:off x="1096085" y="1893346"/>
          <a:ext cx="8128000" cy="3571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8"/>
          <p:cNvSpPr/>
          <p:nvPr/>
        </p:nvSpPr>
        <p:spPr>
          <a:xfrm>
            <a:off x="373527" y="5658554"/>
            <a:ext cx="103624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2400" i="1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Toda </a:t>
            </a:r>
            <a:r>
              <a:rPr lang="es-VE" sz="2400" dirty="0">
                <a:solidFill>
                  <a:srgbClr val="000000"/>
                </a:solidFill>
                <a:latin typeface="Brush Script MT" panose="03060802040406070304" pitchFamily="66" charset="0"/>
              </a:rPr>
              <a:t>la Escritura es pertinente para </a:t>
            </a:r>
            <a:r>
              <a:rPr lang="es-VE" sz="2400" i="1" dirty="0">
                <a:solidFill>
                  <a:srgbClr val="000000"/>
                </a:solidFill>
                <a:latin typeface="Brush Script MT" panose="03060802040406070304" pitchFamily="66" charset="0"/>
              </a:rPr>
              <a:t>todas </a:t>
            </a:r>
            <a:r>
              <a:rPr lang="es-VE" sz="2400" dirty="0">
                <a:solidFill>
                  <a:srgbClr val="000000"/>
                </a:solidFill>
                <a:latin typeface="Brush Script MT" panose="03060802040406070304" pitchFamily="66" charset="0"/>
              </a:rPr>
              <a:t>las áreas de la </a:t>
            </a:r>
            <a:r>
              <a:rPr lang="es-VE" sz="24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vida. </a:t>
            </a:r>
            <a:r>
              <a:rPr lang="es-VE" sz="2400" dirty="0">
                <a:latin typeface="Brush Script MT" panose="03060802040406070304" pitchFamily="66" charset="0"/>
              </a:rPr>
              <a:t>La vida abundante que </a:t>
            </a:r>
            <a:r>
              <a:rPr lang="es-VE" sz="2400" dirty="0" smtClean="0">
                <a:latin typeface="Brush Script MT" panose="03060802040406070304" pitchFamily="66" charset="0"/>
              </a:rPr>
              <a:t>Jesús </a:t>
            </a:r>
            <a:r>
              <a:rPr lang="es-VE" sz="2400" dirty="0">
                <a:latin typeface="Brush Script MT" panose="03060802040406070304" pitchFamily="66" charset="0"/>
              </a:rPr>
              <a:t>ofrece </a:t>
            </a:r>
            <a:endParaRPr lang="es-VE" sz="2400" dirty="0" smtClean="0">
              <a:latin typeface="Brush Script MT" panose="03060802040406070304" pitchFamily="66" charset="0"/>
            </a:endParaRPr>
          </a:p>
          <a:p>
            <a:r>
              <a:rPr lang="es-VE" sz="2400" dirty="0" smtClean="0">
                <a:latin typeface="Brush Script MT" panose="03060802040406070304" pitchFamily="66" charset="0"/>
              </a:rPr>
              <a:t>(</a:t>
            </a:r>
            <a:r>
              <a:rPr lang="es-VE" sz="2400" dirty="0">
                <a:latin typeface="Brush Script MT" panose="03060802040406070304" pitchFamily="66" charset="0"/>
              </a:rPr>
              <a:t>Juan 10:10) es aplicable no sólo a nuestro futuro en el Cielo, sino también a nuestra vida presente. </a:t>
            </a:r>
            <a:r>
              <a:rPr lang="es-VE" sz="2400" dirty="0" smtClean="0">
                <a:solidFill>
                  <a:srgbClr val="000000"/>
                </a:solidFill>
                <a:latin typeface="Brush Script MT" panose="03060802040406070304" pitchFamily="66" charset="0"/>
              </a:rPr>
              <a:t> </a:t>
            </a:r>
            <a:endParaRPr lang="es-VE" sz="2400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1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45111" y="331408"/>
            <a:ext cx="81650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4.  </a:t>
            </a:r>
            <a:r>
              <a:rPr lang="es-VE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Decir “no” cuando es necesario: el lugar y la necesidad para la discrepancia y la controversia </a:t>
            </a:r>
            <a:endParaRPr lang="es-VE" sz="2000" dirty="0"/>
          </a:p>
        </p:txBody>
      </p:sp>
      <p:sp>
        <p:nvSpPr>
          <p:cNvPr id="4" name="Rectángulo 3"/>
          <p:cNvSpPr/>
          <p:nvPr/>
        </p:nvSpPr>
        <p:spPr>
          <a:xfrm>
            <a:off x="1229953" y="1155828"/>
            <a:ext cx="7580555" cy="1477328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Cuando intentamos ser como Cristo en la sociedad, habrá situaciones en las que necesitemos poner límites y decir “no”. En tales casos el desacuerdo y la confrontación no son una opción sino un deber. Por esta razón necesitamos abordar las diferencias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y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la controversia de una forma distintiva, propia del seguidor de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Cristo. </a:t>
            </a:r>
            <a:endParaRPr lang="es-VE" dirty="0"/>
          </a:p>
        </p:txBody>
      </p:sp>
      <p:sp>
        <p:nvSpPr>
          <p:cNvPr id="5" name="Rectángulo 4"/>
          <p:cNvSpPr/>
          <p:nvPr/>
        </p:nvSpPr>
        <p:spPr>
          <a:xfrm>
            <a:off x="1337531" y="2587434"/>
            <a:ext cx="736540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/>
            <a:r>
              <a:rPr lang="es-VE" dirty="0">
                <a:solidFill>
                  <a:srgbClr val="000000"/>
                </a:solidFill>
                <a:latin typeface="Century Gothic" panose="020B0502020202020204" pitchFamily="34" charset="0"/>
              </a:rPr>
              <a:t>La controversia </a:t>
            </a:r>
            <a:r>
              <a:rPr lang="es-VE" b="1" dirty="0">
                <a:solidFill>
                  <a:srgbClr val="000000"/>
                </a:solidFill>
                <a:latin typeface="Century Gothic" panose="020B0502020202020204" pitchFamily="34" charset="0"/>
              </a:rPr>
              <a:t>no es intrínsecamente </a:t>
            </a:r>
            <a:r>
              <a:rPr lang="es-VE" b="1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mala y a veces suele ser </a:t>
            </a:r>
            <a:r>
              <a:rPr lang="es-VE" b="1" dirty="0" smtClean="0">
                <a:latin typeface="Century Gothic" panose="020B0502020202020204" pitchFamily="34" charset="0"/>
              </a:rPr>
              <a:t>inevitable; </a:t>
            </a:r>
            <a:r>
              <a:rPr lang="es-VE" dirty="0" smtClean="0">
                <a:latin typeface="Century Gothic" panose="020B0502020202020204" pitchFamily="34" charset="0"/>
              </a:rPr>
              <a:t>si </a:t>
            </a:r>
            <a:r>
              <a:rPr lang="es-VE" dirty="0">
                <a:latin typeface="Century Gothic" panose="020B0502020202020204" pitchFamily="34" charset="0"/>
              </a:rPr>
              <a:t>Cristo es nuestra primera lealtad, la discrepancia tarde o temprano </a:t>
            </a:r>
            <a:r>
              <a:rPr lang="es-VE" dirty="0" smtClean="0">
                <a:latin typeface="Century Gothic" panose="020B0502020202020204" pitchFamily="34" charset="0"/>
              </a:rPr>
              <a:t>aparecerá (</a:t>
            </a:r>
            <a:r>
              <a:rPr lang="es-VE" dirty="0" err="1" smtClean="0">
                <a:latin typeface="Century Gothic" panose="020B0502020202020204" pitchFamily="34" charset="0"/>
              </a:rPr>
              <a:t>Hech</a:t>
            </a:r>
            <a:r>
              <a:rPr lang="es-VE" dirty="0">
                <a:latin typeface="Century Gothic" panose="020B0502020202020204" pitchFamily="34" charset="0"/>
              </a:rPr>
              <a:t>. 4:19). </a:t>
            </a:r>
            <a:r>
              <a:rPr lang="es-VE" b="1" dirty="0" smtClean="0">
                <a:latin typeface="Century Gothic" panose="020B0502020202020204" pitchFamily="34" charset="0"/>
              </a:rPr>
              <a:t>Las </a:t>
            </a:r>
            <a:r>
              <a:rPr lang="es-VE" b="1" dirty="0">
                <a:latin typeface="Century Gothic" panose="020B0502020202020204" pitchFamily="34" charset="0"/>
              </a:rPr>
              <a:t>relaciones </a:t>
            </a:r>
            <a:r>
              <a:rPr lang="es-VE" dirty="0">
                <a:latin typeface="Century Gothic" panose="020B0502020202020204" pitchFamily="34" charset="0"/>
              </a:rPr>
              <a:t>son un elemento crucial para manejar la </a:t>
            </a:r>
            <a:r>
              <a:rPr lang="es-VE" dirty="0" smtClean="0">
                <a:latin typeface="Century Gothic" panose="020B0502020202020204" pitchFamily="34" charset="0"/>
              </a:rPr>
              <a:t>controversia, el </a:t>
            </a:r>
            <a:r>
              <a:rPr lang="es-VE" dirty="0">
                <a:latin typeface="Century Gothic" panose="020B0502020202020204" pitchFamily="34" charset="0"/>
              </a:rPr>
              <a:t>amor, la gracia y la humildad de Cristo deben ser lo primordial en cualquier relación polémica. </a:t>
            </a:r>
          </a:p>
          <a:p>
            <a:pPr algn="r"/>
            <a:r>
              <a:rPr lang="es-VE" dirty="0">
                <a:latin typeface="Century Gothic" panose="020B0502020202020204" pitchFamily="34" charset="0"/>
              </a:rPr>
              <a:t>En cualquier controversia, </a:t>
            </a:r>
            <a:r>
              <a:rPr lang="es-VE" b="1" dirty="0">
                <a:latin typeface="Century Gothic" panose="020B0502020202020204" pitchFamily="34" charset="0"/>
              </a:rPr>
              <a:t>Jesús nos llama a ser pacificadores</a:t>
            </a:r>
            <a:r>
              <a:rPr lang="es-VE" dirty="0">
                <a:latin typeface="Century Gothic" panose="020B0502020202020204" pitchFamily="34" charset="0"/>
              </a:rPr>
              <a:t>. </a:t>
            </a:r>
          </a:p>
          <a:p>
            <a:pPr algn="r"/>
            <a:r>
              <a:rPr lang="es-VE" dirty="0">
                <a:latin typeface="Century Gothic" panose="020B0502020202020204" pitchFamily="34" charset="0"/>
              </a:rPr>
              <a:t>En la controversia, lo que está en juego </a:t>
            </a:r>
            <a:r>
              <a:rPr lang="es-VE" b="1" dirty="0">
                <a:latin typeface="Century Gothic" panose="020B0502020202020204" pitchFamily="34" charset="0"/>
              </a:rPr>
              <a:t>no son nuestros puntos de vista personales </a:t>
            </a:r>
            <a:r>
              <a:rPr lang="es-VE" dirty="0">
                <a:latin typeface="Century Gothic" panose="020B0502020202020204" pitchFamily="34" charset="0"/>
              </a:rPr>
              <a:t>sino la </a:t>
            </a:r>
            <a:r>
              <a:rPr lang="es-VE" b="1" dirty="0">
                <a:latin typeface="Century Gothic" panose="020B0502020202020204" pitchFamily="34" charset="0"/>
              </a:rPr>
              <a:t>“</a:t>
            </a:r>
            <a:r>
              <a:rPr lang="es-VE" b="1" i="1" dirty="0">
                <a:latin typeface="Century Gothic" panose="020B0502020202020204" pitchFamily="34" charset="0"/>
              </a:rPr>
              <a:t>defensa, la confirmación y el progreso del Evangelio</a:t>
            </a:r>
            <a:r>
              <a:rPr lang="es-VE" b="1" dirty="0">
                <a:latin typeface="Century Gothic" panose="020B0502020202020204" pitchFamily="34" charset="0"/>
              </a:rPr>
              <a:t>” </a:t>
            </a:r>
            <a:r>
              <a:rPr lang="es-VE" dirty="0">
                <a:latin typeface="Century Gothic" panose="020B0502020202020204" pitchFamily="34" charset="0"/>
              </a:rPr>
              <a:t>(</a:t>
            </a:r>
            <a:r>
              <a:rPr lang="es-VE" dirty="0" smtClean="0">
                <a:latin typeface="Century Gothic" panose="020B0502020202020204" pitchFamily="34" charset="0"/>
              </a:rPr>
              <a:t>Fil.1:7,12,17).</a:t>
            </a:r>
            <a:r>
              <a:rPr lang="es-VE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01847" y="5865710"/>
            <a:ext cx="80001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1600" dirty="0">
                <a:solidFill>
                  <a:srgbClr val="000000"/>
                </a:solidFill>
                <a:latin typeface="Nyala" panose="02000504070300020003" pitchFamily="2" charset="0"/>
              </a:rPr>
              <a:t>El llamamiento de Cristo a proclamar y vivir el Evangelio, combatir la injusticia y luchar por la libertad puede acarrear toda clase de antagonismos y persecución. </a:t>
            </a:r>
            <a:r>
              <a:rPr lang="es-VE" sz="1600" b="1" dirty="0">
                <a:solidFill>
                  <a:srgbClr val="000000"/>
                </a:solidFill>
                <a:latin typeface="Nyala" panose="02000504070300020003" pitchFamily="2" charset="0"/>
              </a:rPr>
              <a:t>La Iglesia perseguida </a:t>
            </a:r>
            <a:r>
              <a:rPr lang="es-VE" sz="1600" dirty="0">
                <a:solidFill>
                  <a:srgbClr val="000000"/>
                </a:solidFill>
                <a:latin typeface="Nyala" panose="02000504070300020003" pitchFamily="2" charset="0"/>
              </a:rPr>
              <a:t>no es un vestigio de siglos pasados, sino una realidad hoy en </a:t>
            </a:r>
            <a:r>
              <a:rPr lang="es-VE" sz="1600" dirty="0" smtClean="0">
                <a:solidFill>
                  <a:srgbClr val="000000"/>
                </a:solidFill>
                <a:latin typeface="Nyala" panose="02000504070300020003" pitchFamily="2" charset="0"/>
              </a:rPr>
              <a:t>día.</a:t>
            </a:r>
            <a:endParaRPr lang="es-VE" sz="1600" dirty="0">
              <a:latin typeface="Nyala" panose="0200050407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48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5955" y="719278"/>
            <a:ext cx="5677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5. </a:t>
            </a:r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Arraigados</a:t>
            </a:r>
            <a:r>
              <a:rPr lang="es-VE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</a:t>
            </a:r>
            <a:r>
              <a:rPr lang="es-V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la sabiduría de la Escritura </a:t>
            </a:r>
            <a:endParaRPr lang="es-VE" sz="2400" dirty="0"/>
          </a:p>
        </p:txBody>
      </p:sp>
      <p:sp>
        <p:nvSpPr>
          <p:cNvPr id="3" name="Rectángulo 2"/>
          <p:cNvSpPr/>
          <p:nvPr/>
        </p:nvSpPr>
        <p:spPr>
          <a:xfrm>
            <a:off x="10628557" y="1094882"/>
            <a:ext cx="14737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i="1" dirty="0">
                <a:solidFill>
                  <a:srgbClr val="000000"/>
                </a:solidFill>
                <a:latin typeface="Brush Script MT" panose="03060802040406070304" pitchFamily="66" charset="0"/>
              </a:rPr>
              <a:t>“Yo os envío como ovejas en medio de lobos; por tanto, sed astutos como las serpientes e inocentes como las palomas” </a:t>
            </a:r>
            <a:r>
              <a:rPr lang="es-VE" sz="2400" dirty="0">
                <a:solidFill>
                  <a:srgbClr val="000000"/>
                </a:solidFill>
                <a:latin typeface="Brush Script MT" panose="03060802040406070304" pitchFamily="66" charset="0"/>
              </a:rPr>
              <a:t>(Mt. 10:16). </a:t>
            </a:r>
            <a:endParaRPr lang="es-VE" sz="2400" dirty="0">
              <a:latin typeface="Brush Script MT" panose="03060802040406070304" pitchFamily="66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388234" y="1180943"/>
            <a:ext cx="73474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VE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Las enseñanzas de Jesús estaban llenas de sabiduría para la vida cotidiana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Su vida entera reflejó la sabiduría que brota del 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“temor del Señor”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(Prov. 1:7).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Por ello hay que actuar: </a:t>
            </a:r>
            <a:endParaRPr lang="es-VE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19449749"/>
              </p:ext>
            </p:extLst>
          </p:nvPr>
        </p:nvGraphicFramePr>
        <p:xfrm>
          <a:off x="1225675" y="1280513"/>
          <a:ext cx="7510032" cy="3492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5"/>
          <p:cNvSpPr/>
          <p:nvPr/>
        </p:nvSpPr>
        <p:spPr>
          <a:xfrm>
            <a:off x="1615954" y="3200615"/>
            <a:ext cx="12550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600" dirty="0">
                <a:solidFill>
                  <a:srgbClr val="000000"/>
                </a:solidFill>
                <a:latin typeface="Calibri" panose="020F0502020204030204" pitchFamily="34" charset="0"/>
              </a:rPr>
              <a:t>Los cristianos basan sus ideas y sus objetivos políticos en la verdad </a:t>
            </a:r>
            <a:r>
              <a:rPr lang="es-VE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bíblica </a:t>
            </a:r>
            <a:endParaRPr lang="es-VE" sz="1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261291" y="3200615"/>
            <a:ext cx="160956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600" dirty="0">
                <a:solidFill>
                  <a:srgbClr val="000000"/>
                </a:solidFill>
                <a:latin typeface="Calibri" panose="020F0502020204030204" pitchFamily="34" charset="0"/>
              </a:rPr>
              <a:t>Jesús fue político (en el sentido de su presencia pública ya descrita), pero se mantuvo al margen de las estructuras políticas: </a:t>
            </a:r>
            <a:r>
              <a:rPr lang="es-VE" sz="1600" i="1" dirty="0">
                <a:solidFill>
                  <a:srgbClr val="000000"/>
                </a:solidFill>
                <a:latin typeface="Calibri" panose="020F0502020204030204" pitchFamily="34" charset="0"/>
              </a:rPr>
              <a:t>“Mi Reino no es de este mundo” </a:t>
            </a:r>
            <a:endParaRPr lang="es-VE" sz="1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061970" y="3200615"/>
            <a:ext cx="153002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 trabajo en equipo es </a:t>
            </a:r>
            <a:r>
              <a:rPr lang="es-VE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 </a:t>
            </a:r>
            <a:r>
              <a:rPr lang="es-VE" sz="1600" dirty="0">
                <a:solidFill>
                  <a:srgbClr val="000000"/>
                </a:solidFill>
                <a:latin typeface="Calibri" panose="020F0502020204030204" pitchFamily="34" charset="0"/>
              </a:rPr>
              <a:t>valor clave del </a:t>
            </a:r>
            <a:r>
              <a:rPr lang="es-VE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por cuanto </a:t>
            </a:r>
            <a:r>
              <a:rPr lang="es-VE" sz="16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s-VE" sz="1600" i="1" dirty="0">
                <a:solidFill>
                  <a:srgbClr val="000000"/>
                </a:solidFill>
                <a:latin typeface="Calibri" panose="020F0502020204030204" pitchFamily="34" charset="0"/>
              </a:rPr>
              <a:t>estamos firmes en un mismo espíritu, luchando unánimes por la fe del Evangelio” </a:t>
            </a:r>
            <a:endParaRPr lang="es-VE" sz="1600" i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s-VE" sz="1600" dirty="0">
                <a:solidFill>
                  <a:srgbClr val="000000"/>
                </a:solidFill>
                <a:latin typeface="Calibri" panose="020F0502020204030204" pitchFamily="34" charset="0"/>
              </a:rPr>
              <a:t>Fil. 1:27)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6709555" y="3200615"/>
            <a:ext cx="13303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600" dirty="0">
                <a:solidFill>
                  <a:srgbClr val="000000"/>
                </a:solidFill>
                <a:latin typeface="Calibri" panose="020F0502020204030204" pitchFamily="34" charset="0"/>
              </a:rPr>
              <a:t>Una salvaguarda útil es rendir cuentas ante un grupo de apoyo 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904" y="2046325"/>
            <a:ext cx="1614174" cy="159063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59630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539725" y="940130"/>
            <a:ext cx="4018693" cy="50167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s-V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Volver al modelo y valores éticos de Jesús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es-VE" sz="2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s-V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Imitar a Cristo en todo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es-VE" sz="2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s-V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oración, búsqueda de la respuesta y dirección de Dios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es-V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s-V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Administrar la gracia de Dios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es-V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s-V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Aprender a decir NO. No todas las circunstancias de la humanidad podemos cambiar! </a:t>
            </a:r>
            <a:endParaRPr lang="es-V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348856" y="1280159"/>
            <a:ext cx="16172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5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10398261" y="2942044"/>
            <a:ext cx="1567828" cy="1737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NCLUSIONES - webquestcolaborativamaik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28" y="2376872"/>
            <a:ext cx="354330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675529" y="6045302"/>
            <a:ext cx="75016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0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0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sz="10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ALIANZA EVANGELICA EUROPEA </a:t>
            </a:r>
            <a:endParaRPr lang="es-VE" sz="10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000" b="1" dirty="0">
                <a:solidFill>
                  <a:srgbClr val="000000"/>
                </a:solidFill>
                <a:latin typeface="Calibri" panose="020F0502020204030204" pitchFamily="34" charset="0"/>
              </a:rPr>
              <a:t>UNA ÉTICA PARA EL CRISTIANO EN LA VIDA PÚBLICA: </a:t>
            </a:r>
            <a:endParaRPr lang="es-VE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VE" sz="1000" b="1" dirty="0">
                <a:solidFill>
                  <a:srgbClr val="000000"/>
                </a:solidFill>
                <a:latin typeface="Calibri" panose="020F0502020204030204" pitchFamily="34" charset="0"/>
              </a:rPr>
              <a:t>Acercamiento a la práctica sociopolítica de la AEE </a:t>
            </a:r>
            <a:endParaRPr lang="es-VE" sz="1000" dirty="0"/>
          </a:p>
        </p:txBody>
      </p:sp>
      <p:sp>
        <p:nvSpPr>
          <p:cNvPr id="3" name="Rectángulo 2"/>
          <p:cNvSpPr/>
          <p:nvPr/>
        </p:nvSpPr>
        <p:spPr>
          <a:xfrm>
            <a:off x="1009476" y="413135"/>
            <a:ext cx="7200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C6232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Ministerios de alcance, practicando el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C6232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Evangelio de Cristo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6232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egoe Print" panose="02000600000000000000" pitchFamily="2" charset="0"/>
              <a:ea typeface="+mn-ea"/>
              <a:cs typeface="+mn-cs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62628" y="1373225"/>
            <a:ext cx="8659855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s-VE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 demostración visible del carácter y los valores de Dios es fundamental para la fe cristiana; </a:t>
            </a:r>
            <a:r>
              <a:rPr lang="es-V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apunta al Reino de Cristo en la tierra y nos reta a reflejar a Cristo el Rey. El pueblo cristiano está llamado a imitar a Cristo mediante acciones que reflejen la profunda preocupación de Jesús por la persona en su totalidad (cuerpo, mente y espíritu) y por toda la comunidad humana. </a:t>
            </a:r>
            <a:endParaRPr lang="es-VE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VE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VE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Encarnar el carácter de Dios y ser embajadores de Cristo </a:t>
            </a:r>
            <a:r>
              <a:rPr lang="es-V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tareas difíciles, imposibles de realizar desde el punto de vista humano. Por consiguiente, reconocemos y confesamos nuestra incapacidad para cumplirlas, pero contamos y </a:t>
            </a:r>
            <a:r>
              <a:rPr lang="es-VE" dirty="0">
                <a:latin typeface="Arial" panose="020B0604020202020204" pitchFamily="34" charset="0"/>
                <a:cs typeface="Arial" panose="020B0604020202020204" pitchFamily="34" charset="0"/>
              </a:rPr>
              <a:t>confiamos </a:t>
            </a:r>
            <a:r>
              <a:rPr lang="es-VE" b="1" dirty="0">
                <a:latin typeface="Arial" panose="020B0604020202020204" pitchFamily="34" charset="0"/>
                <a:cs typeface="Arial" panose="020B0604020202020204" pitchFamily="34" charset="0"/>
              </a:rPr>
              <a:t>en la suficiencia de la gracia de Cristo y en el poder del Espíritu Santo</a:t>
            </a:r>
            <a:r>
              <a:rPr lang="es-VE" dirty="0">
                <a:latin typeface="Arial" panose="020B0604020202020204" pitchFamily="34" charset="0"/>
                <a:cs typeface="Arial" panose="020B0604020202020204" pitchFamily="34" charset="0"/>
              </a:rPr>
              <a:t>. Estos son nuestros recursos sobrenaturales. </a:t>
            </a:r>
            <a:endParaRPr lang="es-V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V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VE" dirty="0"/>
              <a:t>Somos llamados a </a:t>
            </a:r>
            <a:r>
              <a:rPr lang="es-VE" b="1" dirty="0"/>
              <a:t>realizar esta tarea no sólo de forma individua</a:t>
            </a:r>
            <a:r>
              <a:rPr lang="es-VE" dirty="0"/>
              <a:t>l, dependiendo de esfuerzos personales, </a:t>
            </a:r>
            <a:r>
              <a:rPr lang="es-VE" b="1" dirty="0"/>
              <a:t>sino como un cuerpo porque Cristo mismo ha escogido tener una presencia visible en la tierra a través de su Iglesia</a:t>
            </a:r>
            <a:r>
              <a:rPr lang="es-VE" dirty="0"/>
              <a:t>. Mediante este cuerpo visible El continúa hoy su obra de reconciliación, de justicia y de paz en el mundo. </a:t>
            </a:r>
            <a:endParaRPr lang="es-V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7128854" y="0"/>
            <a:ext cx="1563325" cy="17324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7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10317579" y="3286289"/>
            <a:ext cx="1567828" cy="1737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0010987" y="1812001"/>
            <a:ext cx="21810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002844927"/>
              </p:ext>
            </p:extLst>
          </p:nvPr>
        </p:nvGraphicFramePr>
        <p:xfrm>
          <a:off x="2297955" y="1489271"/>
          <a:ext cx="6563360" cy="5073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ctángulo 6"/>
          <p:cNvSpPr/>
          <p:nvPr/>
        </p:nvSpPr>
        <p:spPr>
          <a:xfrm>
            <a:off x="281236" y="490492"/>
            <a:ext cx="34202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VE" sz="2400" b="1" dirty="0" smtClean="0">
                <a:solidFill>
                  <a:srgbClr val="000000"/>
                </a:solidFill>
                <a:latin typeface="Agency FB" panose="020B0503020202020204" pitchFamily="34" charset="0"/>
                <a:cs typeface="Arial" panose="020B0604020202020204" pitchFamily="34" charset="0"/>
              </a:rPr>
              <a:t>Desde la bases de la Escritura y además  la ética de </a:t>
            </a:r>
            <a:r>
              <a:rPr lang="es-VE" sz="2400" b="1" dirty="0">
                <a:solidFill>
                  <a:srgbClr val="000000"/>
                </a:solidFill>
                <a:latin typeface="Agency FB" panose="020B0503020202020204" pitchFamily="34" charset="0"/>
                <a:cs typeface="Arial" panose="020B0604020202020204" pitchFamily="34" charset="0"/>
              </a:rPr>
              <a:t>nuestro Señor </a:t>
            </a:r>
            <a:r>
              <a:rPr lang="es-VE" sz="2400" b="1" dirty="0" smtClean="0">
                <a:solidFill>
                  <a:srgbClr val="000000"/>
                </a:solidFill>
                <a:latin typeface="Agency FB" panose="020B0503020202020204" pitchFamily="34" charset="0"/>
                <a:cs typeface="Arial" panose="020B0604020202020204" pitchFamily="34" charset="0"/>
              </a:rPr>
              <a:t>Jesucristo, el pueblo de Dios debe considerar los siguientes aspectos antes de emprender  cualquier acción</a:t>
            </a:r>
            <a:r>
              <a:rPr lang="es-VE" sz="2400" b="1" dirty="0" smtClean="0">
                <a:solidFill>
                  <a:srgbClr val="000000"/>
                </a:solidFill>
                <a:latin typeface="Agency FB" panose="020B0503020202020204" pitchFamily="34" charset="0"/>
                <a:cs typeface="Arial" panose="020B0604020202020204" pitchFamily="34" charset="0"/>
              </a:rPr>
              <a:t> para desarrollar min</a:t>
            </a:r>
            <a:r>
              <a:rPr lang="es-VE" sz="2400" b="1" dirty="0" smtClean="0">
                <a:solidFill>
                  <a:srgbClr val="000000"/>
                </a:solidFill>
                <a:latin typeface="Agency FB" panose="020B0503020202020204" pitchFamily="34" charset="0"/>
              </a:rPr>
              <a:t>isterios de alcance</a:t>
            </a:r>
            <a:endParaRPr lang="es-VE" sz="2400" b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61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931826" y="532266"/>
            <a:ext cx="5479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VE" dirty="0" smtClean="0">
                <a:solidFill>
                  <a:schemeClr val="accent5">
                    <a:lumMod val="75000"/>
                  </a:schemeClr>
                </a:solidFill>
                <a:latin typeface="Berlin Sans FB" panose="020E0602020502020306" pitchFamily="34" charset="0"/>
              </a:rPr>
              <a:t>MIRANDO CON ATENCIÓN A JESÚS COMO MODELO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s-VE" dirty="0"/>
          </a:p>
        </p:txBody>
      </p:sp>
      <p:sp>
        <p:nvSpPr>
          <p:cNvPr id="5" name="Rectángulo 4"/>
          <p:cNvSpPr/>
          <p:nvPr/>
        </p:nvSpPr>
        <p:spPr>
          <a:xfrm>
            <a:off x="1623519" y="3268598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VE" dirty="0" smtClean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total dependencia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de Dios mediante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la oración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La oración es crucial porque a través de ella Cristo nos capacita dando sentido y valor al esfuerzo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humano (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Juan 15:4-5).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La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renovación de nuestra visión y fuerzas procede, ante todo, de una relación personal con El. </a:t>
            </a:r>
          </a:p>
          <a:p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s-VE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amor,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incondicional y de una gran amplitud, sin discriminación alguna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..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Amó sin tener en cuenta el resultado de su amor. Él amó primero; siempre dio el primer paso y nos llama también nosotros a tomar la iniciativa: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Mt. 7:12,texto conocido como “La Regla de oro”).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63589" y="901598"/>
            <a:ext cx="75698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el contexto del espacio público, necesitamos imitar a Cristo sobretodo en: </a:t>
            </a:r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010987" y="1812001"/>
            <a:ext cx="21810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8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10317579" y="3286289"/>
            <a:ext cx="1567828" cy="1737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2854362" y="201629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VE" sz="1600" dirty="0">
                <a:solidFill>
                  <a:srgbClr val="000000"/>
                </a:solidFill>
                <a:latin typeface="Nyala" panose="02000504070300020003" pitchFamily="2" charset="0"/>
              </a:rPr>
              <a:t>“</a:t>
            </a:r>
            <a:r>
              <a:rPr lang="es-VE" sz="1600" i="1" dirty="0">
                <a:solidFill>
                  <a:srgbClr val="000000"/>
                </a:solidFill>
                <a:latin typeface="Nyala" panose="02000504070300020003" pitchFamily="2" charset="0"/>
              </a:rPr>
              <a:t>Jesús, ungido con el Espíritu Santo y con poder, anduvo haciendo el bien y sanando a todos los oprimidos…porque Dios estaba con E</a:t>
            </a:r>
            <a:r>
              <a:rPr lang="es-VE" sz="1600" dirty="0">
                <a:solidFill>
                  <a:srgbClr val="000000"/>
                </a:solidFill>
                <a:latin typeface="Nyala" panose="02000504070300020003" pitchFamily="2" charset="0"/>
              </a:rPr>
              <a:t>l</a:t>
            </a:r>
            <a:r>
              <a:rPr lang="es-VE" sz="1600" dirty="0" smtClean="0">
                <a:solidFill>
                  <a:srgbClr val="000000"/>
                </a:solidFill>
                <a:latin typeface="Nyala" panose="02000504070300020003" pitchFamily="2" charset="0"/>
              </a:rPr>
              <a:t>”. (</a:t>
            </a:r>
            <a:r>
              <a:rPr lang="es-VE" sz="1600" dirty="0" err="1" smtClean="0">
                <a:solidFill>
                  <a:srgbClr val="000000"/>
                </a:solidFill>
                <a:latin typeface="Nyala" panose="02000504070300020003" pitchFamily="2" charset="0"/>
              </a:rPr>
              <a:t>Hech</a:t>
            </a:r>
            <a:r>
              <a:rPr lang="es-VE" sz="1600" dirty="0">
                <a:solidFill>
                  <a:srgbClr val="000000"/>
                </a:solidFill>
                <a:latin typeface="Nyala" panose="02000504070300020003" pitchFamily="2" charset="0"/>
              </a:rPr>
              <a:t>. 10:38</a:t>
            </a:r>
            <a:r>
              <a:rPr lang="es-VE" sz="1600" dirty="0" smtClean="0">
                <a:solidFill>
                  <a:srgbClr val="000000"/>
                </a:solidFill>
                <a:latin typeface="Nyala" panose="02000504070300020003" pitchFamily="2" charset="0"/>
              </a:rPr>
              <a:t>) </a:t>
            </a:r>
            <a:endParaRPr lang="es-VE" sz="1600" dirty="0">
              <a:latin typeface="Nyala" panose="02000504070300020003" pitchFamily="2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248146" y="1646965"/>
            <a:ext cx="195963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Ser como Cristo 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53703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359511" y="540230"/>
            <a:ext cx="5447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VE" dirty="0" smtClean="0">
                <a:solidFill>
                  <a:schemeClr val="accent5">
                    <a:lumMod val="75000"/>
                  </a:schemeClr>
                </a:solidFill>
                <a:latin typeface="Berlin Sans FB" panose="020E0602020502020306" pitchFamily="34" charset="0"/>
              </a:rPr>
              <a:t>MIRANDO</a:t>
            </a:r>
            <a:r>
              <a:rPr lang="es-VE" dirty="0" smtClean="0">
                <a:solidFill>
                  <a:schemeClr val="accent5">
                    <a:lumMod val="75000"/>
                  </a:schemeClr>
                </a:solidFill>
                <a:latin typeface="Berlin Sans FB" panose="020E0602020502020306" pitchFamily="34" charset="0"/>
              </a:rPr>
              <a:t> CON ATENCIÓN A JESÚS COMO MODELO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s-VE" dirty="0"/>
          </a:p>
        </p:txBody>
      </p:sp>
      <p:sp>
        <p:nvSpPr>
          <p:cNvPr id="6" name="Rectángulo 5"/>
          <p:cNvSpPr/>
          <p:nvPr/>
        </p:nvSpPr>
        <p:spPr>
          <a:xfrm>
            <a:off x="1411201" y="836670"/>
            <a:ext cx="73439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el contexto del espacio público, necesitamos imitar a Cristo sobretodo en: </a:t>
            </a:r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010987" y="1812001"/>
            <a:ext cx="21810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8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10317579" y="3286289"/>
            <a:ext cx="1567828" cy="1737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2359511" y="2025522"/>
            <a:ext cx="6096000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misericordia y compasión.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No dejaba de lado la gracia ni </a:t>
            </a:r>
            <a:endParaRPr lang="es-VE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llenaba de ira al hablar de moral o al relacionarse con los pecadores. En todas sus relaciones, incluso en la controversia o en el desacuerdo, Jesús reflejaba gracia, tratando a todos con dignidad. Jesús llama a sus seguidores a hacer lo mismo: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s-VE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Mat. 5:7). La gracia es una de las características más distintivas de la comunidad cristiana. </a:t>
            </a:r>
          </a:p>
          <a:p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s-VE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justicia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y su rechazo del pecado, el conflicto y la opresión. En la Cruz, Dios revela tanto su amor como su justicia. El Evangelio no es únicamente buenas noticias de amor, sino también de justicia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Is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42:1,4,7; 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Luc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4:17-19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). 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La justicia bíblica, no obstante, es más que un asunto privado y personal: incluye también la justicia social, como se declara reiteradamente en la ley y los profetas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Miq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6:8). 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065265" y="1627335"/>
            <a:ext cx="195963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Ser como Cristo 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6758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359511" y="540230"/>
            <a:ext cx="5447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VE" dirty="0" smtClean="0">
                <a:solidFill>
                  <a:schemeClr val="accent5">
                    <a:lumMod val="75000"/>
                  </a:schemeClr>
                </a:solidFill>
                <a:latin typeface="Berlin Sans FB" panose="020E0602020502020306" pitchFamily="34" charset="0"/>
              </a:rPr>
              <a:t>MIRANDO</a:t>
            </a:r>
            <a:r>
              <a:rPr lang="es-VE" dirty="0" smtClean="0">
                <a:solidFill>
                  <a:schemeClr val="accent5">
                    <a:lumMod val="75000"/>
                  </a:schemeClr>
                </a:solidFill>
                <a:latin typeface="Berlin Sans FB" panose="020E0602020502020306" pitchFamily="34" charset="0"/>
              </a:rPr>
              <a:t> CON ATENCIÓN A JESÚS COMO MODELO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s-VE" dirty="0"/>
          </a:p>
        </p:txBody>
      </p:sp>
      <p:sp>
        <p:nvSpPr>
          <p:cNvPr id="4" name="Rectángulo 3"/>
          <p:cNvSpPr/>
          <p:nvPr/>
        </p:nvSpPr>
        <p:spPr>
          <a:xfrm>
            <a:off x="548898" y="1442669"/>
            <a:ext cx="195963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Ser como Cristo </a:t>
            </a:r>
            <a:endParaRPr lang="es-VE" dirty="0"/>
          </a:p>
        </p:txBody>
      </p:sp>
      <p:sp>
        <p:nvSpPr>
          <p:cNvPr id="6" name="Rectángulo 5"/>
          <p:cNvSpPr/>
          <p:nvPr/>
        </p:nvSpPr>
        <p:spPr>
          <a:xfrm>
            <a:off x="1411201" y="836670"/>
            <a:ext cx="73439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el contexto del espacio público, necesitamos imitar a Cristo sobretodo en: </a:t>
            </a:r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010987" y="1812001"/>
            <a:ext cx="21810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pic>
        <p:nvPicPr>
          <p:cNvPr id="8" name="Picture 2" descr="Logotipo de la Iglesia. Amar a Cristo y el Evangelio a sus discípulos  Imagen Vector de stock - Alamy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13" b="74491" l="18618" r="81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63" t="12978" r="10686" b="18674"/>
          <a:stretch/>
        </p:blipFill>
        <p:spPr bwMode="auto">
          <a:xfrm>
            <a:off x="10317579" y="3286289"/>
            <a:ext cx="1567828" cy="1737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646944" y="1846744"/>
            <a:ext cx="7108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pureza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en todas las áreas de la vida, 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incluída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 la lengua. </a:t>
            </a:r>
            <a:endParaRPr lang="es-VE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Decir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la verdad, rechazar la mentira y la calumnia (Mt. 5:34,37), bendecir y no maldecir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Luc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6:28), resistir firmemente cualquier forma de corrupción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Luc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3:14) y de hipocresía (Mt. 6:16-18; Mt. 23:23-36) fueron rasgos distintivos de su enseñanza y de su comportamiento. 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“Bienaventurados los de limpio corazón, pues ellos verán a Dios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” (Mt. 5:8)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646944" y="3749457"/>
            <a:ext cx="710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carácter de siervo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Desde su nacimiento hasta su muerte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,</a:t>
            </a:r>
          </a:p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tuvo el espíritu de siervo, rechazando toda forma de poder humano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Is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42:1; Fil. 2:7). La única vez que Jesús explícitamente afirmó 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“Aprended de mí”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aludió precisamente a la necesidad de ser 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“manso y humilde de corazón”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(Mat. 11:29). </a:t>
            </a:r>
            <a:r>
              <a:rPr lang="es-VE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Resumió la esencia de su carácter en estas dos cualidades, mansedumbre y humildad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Su liderazgo y autoridad surgieron de su espíritu de servicio, no de su fuerza humana o de su poder (Juan 13:15-16). Su anhelo no fue el poder, sino el poder servir (Mt. 20:28) </a:t>
            </a:r>
          </a:p>
        </p:txBody>
      </p:sp>
    </p:spTree>
    <p:extLst>
      <p:ext uri="{BB962C8B-B14F-4D97-AF65-F5344CB8AC3E}">
        <p14:creationId xmlns:p14="http://schemas.microsoft.com/office/powerpoint/2010/main" val="27664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17879" y="540230"/>
            <a:ext cx="6130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VE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MIRANDO </a:t>
            </a:r>
            <a:r>
              <a:rPr lang="es-VE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ATENCIÓN A JESÚS COMO MODELO</a:t>
            </a:r>
            <a:r>
              <a:rPr lang="es-VE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s-V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411201" y="836670"/>
            <a:ext cx="73439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 el contexto del espacio público, necesitamos imitar a Cristo sobretodo en: </a:t>
            </a:r>
            <a:endParaRPr lang="es-VE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010987" y="1812001"/>
            <a:ext cx="21810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Ministerios de alcance, practicando el </a:t>
            </a:r>
          </a:p>
          <a:p>
            <a:pPr lvl="0" algn="ctr" defTabSz="457200">
              <a:defRPr/>
            </a:pPr>
            <a:r>
              <a:rPr lang="es-ES" sz="2000" b="1" dirty="0">
                <a:solidFill>
                  <a:schemeClr val="accent5">
                    <a:lumMod val="75000"/>
                  </a:schemeClr>
                </a:solidFill>
                <a:latin typeface="Segoe Print" panose="02000600000000000000" pitchFamily="2" charset="0"/>
              </a:rPr>
              <a:t>Evangelio de Cristo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213422" y="1996667"/>
            <a:ext cx="744698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sz="16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Su valentía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para obedecer y someterse a la voluntad de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Dios</a:t>
            </a:r>
          </a:p>
          <a:p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hasta las últimas consecuencias. Esta valentía le llevó a rechazar cualquier concesión o “negociación” cuando Satanás le tentó (Mt. 4:1-11; 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Luc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23:36-39) y le permitió afrontar la forma más cruel de muerte, la cruz (Fil. 2:8). No vemos el menor indicio de cobardía en El. “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…Por eso puse mi rostro como un pedernal y sé que no seré avergonzado ” 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Is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50:7). “</a:t>
            </a:r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El, con determinación, afirmó su rostro para ir a Jerusalén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” (</a:t>
            </a:r>
            <a:r>
              <a:rPr lang="es-VE" dirty="0" err="1">
                <a:solidFill>
                  <a:srgbClr val="000000"/>
                </a:solidFill>
                <a:latin typeface="Calibri" panose="020F0502020204030204" pitchFamily="34" charset="0"/>
              </a:rPr>
              <a:t>Luc</a:t>
            </a:r>
            <a:r>
              <a:rPr lang="es-VE" dirty="0">
                <a:solidFill>
                  <a:srgbClr val="000000"/>
                </a:solidFill>
                <a:latin typeface="Calibri" panose="020F0502020204030204" pitchFamily="34" charset="0"/>
              </a:rPr>
              <a:t>. 9:51). 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559656" y="1627335"/>
            <a:ext cx="1959639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 </a:t>
            </a:r>
            <a:r>
              <a:rPr lang="es-VE" b="1" dirty="0">
                <a:solidFill>
                  <a:srgbClr val="000000"/>
                </a:solidFill>
                <a:latin typeface="Calibri" panose="020F0502020204030204" pitchFamily="34" charset="0"/>
              </a:rPr>
              <a:t>Ser como Cristo </a:t>
            </a:r>
            <a:endParaRPr lang="es-VE" dirty="0"/>
          </a:p>
        </p:txBody>
      </p:sp>
      <p:sp>
        <p:nvSpPr>
          <p:cNvPr id="11" name="Rectángulo 10"/>
          <p:cNvSpPr/>
          <p:nvPr/>
        </p:nvSpPr>
        <p:spPr>
          <a:xfrm>
            <a:off x="780215" y="4803123"/>
            <a:ext cx="78479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VE" sz="2400" dirty="0">
                <a:solidFill>
                  <a:srgbClr val="000000"/>
                </a:solidFill>
                <a:latin typeface="Brush Script MT" panose="03060802040406070304" pitchFamily="66" charset="0"/>
              </a:rPr>
              <a:t>Jesús es el modelo para todos los creyentes y en todas las etapas de la vida, independientemente del contexto cultural o el tipo de ministerio: </a:t>
            </a:r>
            <a:r>
              <a:rPr lang="es-VE" sz="2400" i="1" dirty="0">
                <a:solidFill>
                  <a:srgbClr val="000000"/>
                </a:solidFill>
                <a:latin typeface="Brush Script MT" panose="03060802040406070304" pitchFamily="66" charset="0"/>
              </a:rPr>
              <a:t>“Para este propósito habéis sido llamados… dejándoos ejemplo para que sigáis sus pisadas” </a:t>
            </a:r>
            <a:r>
              <a:rPr lang="es-VE" sz="2400" dirty="0">
                <a:solidFill>
                  <a:srgbClr val="000000"/>
                </a:solidFill>
                <a:latin typeface="Brush Script MT" panose="03060802040406070304" pitchFamily="66" charset="0"/>
              </a:rPr>
              <a:t>(1 Pedro 2:21). </a:t>
            </a:r>
            <a:endParaRPr lang="es-VE" sz="2400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2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24056" y="277042"/>
            <a:ext cx="69924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 startAt="2"/>
            </a:pPr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Ser </a:t>
            </a:r>
            <a:r>
              <a:rPr lang="es-V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celosos por el honor de Cristo y la </a:t>
            </a:r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promoción</a:t>
            </a:r>
          </a:p>
          <a:p>
            <a:pPr algn="ctr"/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V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del Evangelio en todo momento </a:t>
            </a:r>
            <a:endParaRPr lang="es-VE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940525" y="2036777"/>
            <a:ext cx="112955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“Desde Jerusalén y por los alrededores hasta el </a:t>
            </a:r>
            <a:r>
              <a:rPr lang="es-VE" i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Ilírico</a:t>
            </a:r>
            <a:r>
              <a:rPr lang="es-VE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, todo lo he llenado del Evangelio de Cristo” 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s-V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Rom</a:t>
            </a:r>
            <a:r>
              <a:rPr lang="es-VE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15:19) </a:t>
            </a:r>
            <a:endParaRPr lang="es-VE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34609262"/>
              </p:ext>
            </p:extLst>
          </p:nvPr>
        </p:nvGraphicFramePr>
        <p:xfrm>
          <a:off x="2785633" y="1482780"/>
          <a:ext cx="5605332" cy="3453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620357" y="1482779"/>
            <a:ext cx="139132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De la misma forma que Jesús se preocupaba por la gloria del Padre, la gloria de Cristo debe ser también nuestra principal motivación </a:t>
            </a:r>
            <a:r>
              <a:rPr lang="es-VE" sz="16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s-VE" sz="16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Efes. 1:12,14</a:t>
            </a:r>
            <a:r>
              <a:rPr lang="es-VE" sz="16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). </a:t>
            </a:r>
            <a:endParaRPr lang="es-VE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075766" y="5560218"/>
            <a:ext cx="74873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000" dirty="0">
                <a:solidFill>
                  <a:srgbClr val="000000"/>
                </a:solidFill>
                <a:latin typeface="Brush Script MT" panose="03060802040406070304" pitchFamily="66" charset="0"/>
              </a:rPr>
              <a:t>“El más elevado de los motivos de cualquier misionero no es ni la obediencia a la Gran Comisión (que es muy importante) ni el amor por los pecadores……. sino el celo ardiente y un apasionado entusiasmo por la gloria de Jesucristo” (John </a:t>
            </a:r>
            <a:r>
              <a:rPr lang="es-VE" sz="2000" dirty="0" err="1">
                <a:solidFill>
                  <a:srgbClr val="000000"/>
                </a:solidFill>
                <a:latin typeface="Brush Script MT" panose="03060802040406070304" pitchFamily="66" charset="0"/>
              </a:rPr>
              <a:t>Stott</a:t>
            </a:r>
            <a:r>
              <a:rPr lang="es-VE" sz="2000" dirty="0">
                <a:solidFill>
                  <a:srgbClr val="000000"/>
                </a:solidFill>
                <a:latin typeface="Brush Script MT" panose="03060802040406070304" pitchFamily="66" charset="0"/>
              </a:rPr>
              <a:t>). </a:t>
            </a:r>
            <a:endParaRPr lang="es-VE" sz="2000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1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09657" y="673257"/>
            <a:ext cx="67891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3.  </a:t>
            </a:r>
            <a:r>
              <a:rPr lang="es-VE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Ser agentes de transformación espiritual y social </a:t>
            </a:r>
            <a:endParaRPr lang="es-VE" sz="2400" dirty="0"/>
          </a:p>
        </p:txBody>
      </p:sp>
      <p:sp>
        <p:nvSpPr>
          <p:cNvPr id="3" name="Rectángulo 2"/>
          <p:cNvSpPr/>
          <p:nvPr/>
        </p:nvSpPr>
        <p:spPr>
          <a:xfrm>
            <a:off x="1775010" y="1134922"/>
            <a:ext cx="64330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VE" dirty="0">
                <a:solidFill>
                  <a:srgbClr val="000000"/>
                </a:solidFill>
                <a:latin typeface="Nyala" panose="02000504070300020003" pitchFamily="2" charset="0"/>
              </a:rPr>
              <a:t>“Resplandecéis como luminares, irreprensibles y sencillos…sin mancha en medio de una generación torcida y perversa</a:t>
            </a:r>
            <a:r>
              <a:rPr lang="es-VE" dirty="0" smtClean="0">
                <a:solidFill>
                  <a:srgbClr val="000000"/>
                </a:solidFill>
                <a:latin typeface="Nyala" panose="02000504070300020003" pitchFamily="2" charset="0"/>
              </a:rPr>
              <a:t>…” (</a:t>
            </a:r>
            <a:r>
              <a:rPr lang="es-VE" dirty="0">
                <a:solidFill>
                  <a:srgbClr val="000000"/>
                </a:solidFill>
                <a:latin typeface="Nyala" panose="02000504070300020003" pitchFamily="2" charset="0"/>
              </a:rPr>
              <a:t>Fil. 2:15). </a:t>
            </a:r>
            <a:endParaRPr lang="es-VE" dirty="0">
              <a:latin typeface="Nyala" panose="02000504070300020003" pitchFamily="2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509657" y="5224665"/>
            <a:ext cx="65585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VE" i="1" dirty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s-VE" dirty="0">
                <a:solidFill>
                  <a:srgbClr val="000000"/>
                </a:solidFill>
                <a:latin typeface="Nyala" panose="02000504070300020003" pitchFamily="2" charset="0"/>
              </a:rPr>
              <a:t>Así brille vuestra luz delante de los hombres, para que vean vuestras buenas obras y glorifiquen a vuestro Padre que está en los cielos</a:t>
            </a:r>
            <a:r>
              <a:rPr lang="es-VE" dirty="0" smtClean="0">
                <a:solidFill>
                  <a:srgbClr val="000000"/>
                </a:solidFill>
                <a:latin typeface="Nyala" panose="02000504070300020003" pitchFamily="2" charset="0"/>
              </a:rPr>
              <a:t>”. </a:t>
            </a:r>
            <a:r>
              <a:rPr lang="es-VE" dirty="0">
                <a:solidFill>
                  <a:srgbClr val="000000"/>
                </a:solidFill>
                <a:latin typeface="Nyala" panose="02000504070300020003" pitchFamily="2" charset="0"/>
              </a:rPr>
              <a:t>(Mt. 5:16</a:t>
            </a:r>
            <a:r>
              <a:rPr lang="es-VE" dirty="0" smtClean="0">
                <a:solidFill>
                  <a:srgbClr val="000000"/>
                </a:solidFill>
                <a:latin typeface="Nyala" panose="02000504070300020003" pitchFamily="2" charset="0"/>
              </a:rPr>
              <a:t>) </a:t>
            </a:r>
            <a:endParaRPr lang="es-VE" dirty="0">
              <a:latin typeface="Nyala" panose="02000504070300020003" pitchFamily="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52566" y="2670119"/>
            <a:ext cx="879975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2000" dirty="0">
                <a:solidFill>
                  <a:srgbClr val="000000"/>
                </a:solidFill>
                <a:latin typeface="Calibri" panose="020F0502020204030204" pitchFamily="34" charset="0"/>
              </a:rPr>
              <a:t>La transformación espiritual y social es el resultado natural de reflejar el carácter de Jesús en todas las áreas de la vida. Es así como los primeros cristianos </a:t>
            </a:r>
            <a:r>
              <a:rPr lang="es-VE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“pusieron el mundo al revés</a:t>
            </a:r>
            <a:r>
              <a:rPr lang="es-VE" sz="2000" dirty="0">
                <a:solidFill>
                  <a:srgbClr val="000000"/>
                </a:solidFill>
                <a:latin typeface="Calibri" panose="020F0502020204030204" pitchFamily="34" charset="0"/>
              </a:rPr>
              <a:t>” (Hch.17:6). El ser como Cristo constituye una fuerza transformadora muy poderosa y se convierte en el mejor testimonio que podemos dar al mundo”(Juan 13:34-35; </a:t>
            </a:r>
            <a:r>
              <a:rPr lang="es-V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Hch</a:t>
            </a:r>
            <a:r>
              <a:rPr lang="es-VE" sz="2000" dirty="0">
                <a:solidFill>
                  <a:srgbClr val="000000"/>
                </a:solidFill>
                <a:latin typeface="Calibri" panose="020F0502020204030204" pitchFamily="34" charset="0"/>
              </a:rPr>
              <a:t>. 4:13). </a:t>
            </a:r>
            <a:endParaRPr lang="es-VE" sz="2000" dirty="0"/>
          </a:p>
        </p:txBody>
      </p:sp>
    </p:spTree>
    <p:extLst>
      <p:ext uri="{BB962C8B-B14F-4D97-AF65-F5344CB8AC3E}">
        <p14:creationId xmlns:p14="http://schemas.microsoft.com/office/powerpoint/2010/main" val="110016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2083</Words>
  <Application>Microsoft Office PowerPoint</Application>
  <PresentationFormat>Panorámica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6" baseType="lpstr">
      <vt:lpstr>Agency FB</vt:lpstr>
      <vt:lpstr>Arial</vt:lpstr>
      <vt:lpstr>Arial Narrow</vt:lpstr>
      <vt:lpstr>Berlin Sans FB</vt:lpstr>
      <vt:lpstr>Brush Script MT</vt:lpstr>
      <vt:lpstr>Calibri</vt:lpstr>
      <vt:lpstr>Century Gothic</vt:lpstr>
      <vt:lpstr>Nyala</vt:lpstr>
      <vt:lpstr>Segoe Print</vt:lpstr>
      <vt:lpstr>Trebuchet MS</vt:lpstr>
      <vt:lpstr>Wingdings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rlares</dc:creator>
  <cp:lastModifiedBy>rlares</cp:lastModifiedBy>
  <cp:revision>37</cp:revision>
  <dcterms:created xsi:type="dcterms:W3CDTF">2023-03-30T13:57:12Z</dcterms:created>
  <dcterms:modified xsi:type="dcterms:W3CDTF">2023-03-30T19:47:33Z</dcterms:modified>
</cp:coreProperties>
</file>